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9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0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1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5.xml" ContentType="application/vnd.openxmlformats-officedocument.theme+xml"/>
  <Override PartName="/ppt/slideLayouts/slideLayout92.xml" ContentType="application/vnd.openxmlformats-officedocument.presentationml.slideLayout+xml"/>
  <Override PartName="/ppt/theme/theme1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7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8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9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0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21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2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2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theme/theme24.xml" ContentType="application/vnd.openxmlformats-officedocument.theme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25.xml" ContentType="application/vnd.openxmlformats-officedocument.theme+xml"/>
  <Override PartName="/ppt/slideLayouts/slideLayout174.xml" ContentType="application/vnd.openxmlformats-officedocument.presentationml.slideLayout+xml"/>
  <Override PartName="/ppt/theme/theme26.xml" ContentType="application/vnd.openxmlformats-officedocument.theme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27.xml" ContentType="application/vnd.openxmlformats-officedocument.theme+xml"/>
  <Override PartName="/ppt/theme/themeOverride1.xml" ContentType="application/vnd.openxmlformats-officedocument.themeOverride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8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theme/theme29.xml" ContentType="application/vnd.openxmlformats-officedocument.theme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30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31.xml" ContentType="application/vnd.openxmlformats-officedocument.them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32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33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34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35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36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theme/theme37.xml" ContentType="application/vnd.openxmlformats-officedocument.theme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theme/theme38.xml" ContentType="application/vnd.openxmlformats-officedocument.theme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9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theme/theme40.xml" ContentType="application/vnd.openxmlformats-officedocument.theme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theme/theme41.xml" ContentType="application/vnd.openxmlformats-officedocument.theme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theme/theme42.xml" ContentType="application/vnd.openxmlformats-officedocument.theme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theme/theme43.xml" ContentType="application/vnd.openxmlformats-officedocument.theme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theme/theme44.xml" ContentType="application/vnd.openxmlformats-officedocument.theme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theme/theme45.xml" ContentType="application/vnd.openxmlformats-officedocument.theme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theme/theme46.xml" ContentType="application/vnd.openxmlformats-officedocument.theme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theme/theme47.xml" ContentType="application/vnd.openxmlformats-officedocument.theme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theme/theme48.xml" ContentType="application/vnd.openxmlformats-officedocument.theme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theme/theme49.xml" ContentType="application/vnd.openxmlformats-officedocument.theme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theme/theme50.xml" ContentType="application/vnd.openxmlformats-officedocument.theme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theme/theme51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theme/theme52.xml" ContentType="application/vnd.openxmlformats-officedocument.theme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theme/theme53.xml" ContentType="application/vnd.openxmlformats-officedocument.theme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theme/theme54.xml" ContentType="application/vnd.openxmlformats-officedocument.theme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theme/theme55.xml" ContentType="application/vnd.openxmlformats-officedocument.theme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theme/theme56.xml" ContentType="application/vnd.openxmlformats-officedocument.theme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theme/theme57.xml" ContentType="application/vnd.openxmlformats-officedocument.theme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theme/theme58.xml" ContentType="application/vnd.openxmlformats-officedocument.theme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theme/theme59.xml" ContentType="application/vnd.openxmlformats-officedocument.theme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theme/theme60.xml" ContentType="application/vnd.openxmlformats-officedocument.theme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theme/theme61.xml" ContentType="application/vnd.openxmlformats-officedocument.theme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theme/theme62.xml" ContentType="application/vnd.openxmlformats-officedocument.theme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theme/theme63.xml" ContentType="application/vnd.openxmlformats-officedocument.theme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theme/theme64.xml" ContentType="application/vnd.openxmlformats-officedocument.theme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theme/theme65.xml" ContentType="application/vnd.openxmlformats-officedocument.theme+xml"/>
  <Override PartName="/ppt/tags/tag1.xml" ContentType="application/vnd.openxmlformats-officedocument.presentationml.tags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theme/theme66.xml" ContentType="application/vnd.openxmlformats-officedocument.theme+xml"/>
  <Override PartName="/ppt/tags/tag2.xml" ContentType="application/vnd.openxmlformats-officedocument.presentationml.tags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theme/theme67.xml" ContentType="application/vnd.openxmlformats-officedocument.theme+xml"/>
  <Override PartName="/ppt/tags/tag3.xml" ContentType="application/vnd.openxmlformats-officedocument.presentationml.tags+xml"/>
  <Override PartName="/ppt/theme/theme68.xml" ContentType="application/vnd.openxmlformats-officedocument.theme+xml"/>
  <Override PartName="/ppt/theme/theme6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86" r:id="rId4"/>
    <p:sldMasterId id="2147483698" r:id="rId5"/>
    <p:sldMasterId id="2147483684" r:id="rId6"/>
    <p:sldMasterId id="2147483710" r:id="rId7"/>
    <p:sldMasterId id="2147483715" r:id="rId8"/>
    <p:sldMasterId id="2147483724" r:id="rId9"/>
    <p:sldMasterId id="2147483733" r:id="rId10"/>
    <p:sldMasterId id="2147483747" r:id="rId11"/>
    <p:sldMasterId id="2147483777" r:id="rId12"/>
    <p:sldMasterId id="2147483786" r:id="rId13"/>
    <p:sldMasterId id="2147483795" r:id="rId14"/>
    <p:sldMasterId id="2147483805" r:id="rId15"/>
    <p:sldMasterId id="2147483814" r:id="rId16"/>
    <p:sldMasterId id="2147483825" r:id="rId17"/>
    <p:sldMasterId id="2147483830" r:id="rId18"/>
    <p:sldMasterId id="2147483866" r:id="rId19"/>
    <p:sldMasterId id="2147483868" r:id="rId20"/>
    <p:sldMasterId id="2147483904" r:id="rId21"/>
    <p:sldMasterId id="2147483976" r:id="rId22"/>
    <p:sldMasterId id="2147483986" r:id="rId23"/>
    <p:sldMasterId id="2147484074" r:id="rId24"/>
    <p:sldMasterId id="2147484086" r:id="rId25"/>
    <p:sldMasterId id="2147484138" r:id="rId26"/>
    <p:sldMasterId id="2147484150" r:id="rId27"/>
    <p:sldMasterId id="2147484171" r:id="rId28"/>
    <p:sldMasterId id="2147484270" r:id="rId29"/>
    <p:sldMasterId id="2147484272" r:id="rId30"/>
    <p:sldMasterId id="2147484315" r:id="rId31"/>
    <p:sldMasterId id="2147484333" r:id="rId32"/>
    <p:sldMasterId id="2147484338" r:id="rId33"/>
    <p:sldMasterId id="2147484357" r:id="rId34"/>
    <p:sldMasterId id="2147484369" r:id="rId35"/>
    <p:sldMasterId id="2147484378" r:id="rId36"/>
    <p:sldMasterId id="2147484388" r:id="rId37"/>
    <p:sldMasterId id="2147484397" r:id="rId38"/>
    <p:sldMasterId id="2147484406" r:id="rId39"/>
    <p:sldMasterId id="2147484416" r:id="rId40"/>
    <p:sldMasterId id="2147484460" r:id="rId41"/>
    <p:sldMasterId id="2147484496" r:id="rId42"/>
    <p:sldMasterId id="2147484542" r:id="rId43"/>
    <p:sldMasterId id="2147484553" r:id="rId44"/>
    <p:sldMasterId id="2147484597" r:id="rId45"/>
    <p:sldMasterId id="2147484616" r:id="rId46"/>
    <p:sldMasterId id="2147484622" r:id="rId47"/>
    <p:sldMasterId id="2147484667" r:id="rId48"/>
    <p:sldMasterId id="2147484712" r:id="rId49"/>
    <p:sldMasterId id="2147484756" r:id="rId50"/>
    <p:sldMasterId id="2147484799" r:id="rId51"/>
    <p:sldMasterId id="2147484804" r:id="rId52"/>
    <p:sldMasterId id="2147484848" r:id="rId53"/>
    <p:sldMasterId id="2147484891" r:id="rId54"/>
    <p:sldMasterId id="2147484897" r:id="rId55"/>
    <p:sldMasterId id="2147484950" r:id="rId56"/>
    <p:sldMasterId id="2147484993" r:id="rId57"/>
    <p:sldMasterId id="2147485011" r:id="rId58"/>
    <p:sldMasterId id="2147485070" r:id="rId59"/>
    <p:sldMasterId id="2147485113" r:id="rId60"/>
    <p:sldMasterId id="2147485161" r:id="rId61"/>
    <p:sldMasterId id="2147485204" r:id="rId62"/>
    <p:sldMasterId id="2147485214" r:id="rId63"/>
    <p:sldMasterId id="2147485225" r:id="rId64"/>
    <p:sldMasterId id="2147485269" r:id="rId65"/>
    <p:sldMasterId id="2147485288" r:id="rId66"/>
    <p:sldMasterId id="2147485293" r:id="rId67"/>
    <p:sldMasterId id="2147485330" r:id="rId68"/>
    <p:sldMasterId id="2147485341" r:id="rId69"/>
    <p:sldMasterId id="2147485352" r:id="rId70"/>
  </p:sldMasterIdLst>
  <p:notesMasterIdLst>
    <p:notesMasterId r:id="rId72"/>
  </p:notesMasterIdLst>
  <p:handoutMasterIdLst>
    <p:handoutMasterId r:id="rId73"/>
  </p:handoutMasterIdLst>
  <p:sldIdLst>
    <p:sldId id="1036" r:id="rId71"/>
  </p:sldIdLst>
  <p:sldSz cx="9144000" cy="5143500" type="screen16x9"/>
  <p:notesSz cx="6858000" cy="9144000"/>
  <p:defaultTextStyle>
    <a:defPPr>
      <a:defRPr lang="en-I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6615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3227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69838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6451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3065" algn="l" defTabSz="913227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39682" algn="l" defTabSz="913227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196292" algn="l" defTabSz="913227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2906" algn="l" defTabSz="913227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gar A. Modak" initials="SAM" lastIdx="3" clrIdx="0"/>
  <p:cmAuthor id="1" name="Vimal Pillai" initials="VP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87C5"/>
    <a:srgbClr val="D82F6A"/>
    <a:srgbClr val="D06027"/>
    <a:srgbClr val="8DB74A"/>
    <a:srgbClr val="50B1C4"/>
    <a:srgbClr val="01AEED"/>
    <a:srgbClr val="C03019"/>
    <a:srgbClr val="D1FFE4"/>
    <a:srgbClr val="F7CDCD"/>
    <a:srgbClr val="D0B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7" autoAdjust="0"/>
    <p:restoredTop sz="94151" autoAdjust="0"/>
  </p:normalViewPr>
  <p:slideViewPr>
    <p:cSldViewPr>
      <p:cViewPr varScale="1">
        <p:scale>
          <a:sx n="91" d="100"/>
          <a:sy n="91" d="100"/>
        </p:scale>
        <p:origin x="78" y="2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Master" Target="slideMasters/slideMaster39.xml"/><Relationship Id="rId47" Type="http://schemas.openxmlformats.org/officeDocument/2006/relationships/slideMaster" Target="slideMasters/slideMaster44.xml"/><Relationship Id="rId63" Type="http://schemas.openxmlformats.org/officeDocument/2006/relationships/slideMaster" Target="slideMasters/slideMaster60.xml"/><Relationship Id="rId68" Type="http://schemas.openxmlformats.org/officeDocument/2006/relationships/slideMaster" Target="slideMasters/slideMaster65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Master" Target="slideMasters/slideMaster29.xml"/><Relationship Id="rId37" Type="http://schemas.openxmlformats.org/officeDocument/2006/relationships/slideMaster" Target="slideMasters/slideMaster34.xml"/><Relationship Id="rId40" Type="http://schemas.openxmlformats.org/officeDocument/2006/relationships/slideMaster" Target="slideMasters/slideMaster37.xml"/><Relationship Id="rId45" Type="http://schemas.openxmlformats.org/officeDocument/2006/relationships/slideMaster" Target="slideMasters/slideMaster42.xml"/><Relationship Id="rId53" Type="http://schemas.openxmlformats.org/officeDocument/2006/relationships/slideMaster" Target="slideMasters/slideMaster50.xml"/><Relationship Id="rId58" Type="http://schemas.openxmlformats.org/officeDocument/2006/relationships/slideMaster" Target="slideMasters/slideMaster55.xml"/><Relationship Id="rId66" Type="http://schemas.openxmlformats.org/officeDocument/2006/relationships/slideMaster" Target="slideMasters/slideMaster63.xml"/><Relationship Id="rId7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Master" Target="slideMasters/slideMaster58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Master" Target="slideMasters/slideMaster32.xml"/><Relationship Id="rId43" Type="http://schemas.openxmlformats.org/officeDocument/2006/relationships/slideMaster" Target="slideMasters/slideMaster40.xml"/><Relationship Id="rId48" Type="http://schemas.openxmlformats.org/officeDocument/2006/relationships/slideMaster" Target="slideMasters/slideMaster45.xml"/><Relationship Id="rId56" Type="http://schemas.openxmlformats.org/officeDocument/2006/relationships/slideMaster" Target="slideMasters/slideMaster53.xml"/><Relationship Id="rId64" Type="http://schemas.openxmlformats.org/officeDocument/2006/relationships/slideMaster" Target="slideMasters/slideMaster61.xml"/><Relationship Id="rId69" Type="http://schemas.openxmlformats.org/officeDocument/2006/relationships/slideMaster" Target="slideMasters/slideMaster66.xml"/><Relationship Id="rId77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Master" Target="slideMasters/slideMaster48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Master" Target="slideMasters/slideMaster35.xml"/><Relationship Id="rId46" Type="http://schemas.openxmlformats.org/officeDocument/2006/relationships/slideMaster" Target="slideMasters/slideMaster43.xml"/><Relationship Id="rId59" Type="http://schemas.openxmlformats.org/officeDocument/2006/relationships/slideMaster" Target="slideMasters/slideMaster56.xml"/><Relationship Id="rId67" Type="http://schemas.openxmlformats.org/officeDocument/2006/relationships/slideMaster" Target="slideMasters/slideMaster64.xml"/><Relationship Id="rId20" Type="http://schemas.openxmlformats.org/officeDocument/2006/relationships/slideMaster" Target="slideMasters/slideMaster17.xml"/><Relationship Id="rId41" Type="http://schemas.openxmlformats.org/officeDocument/2006/relationships/slideMaster" Target="slideMasters/slideMaster38.xml"/><Relationship Id="rId54" Type="http://schemas.openxmlformats.org/officeDocument/2006/relationships/slideMaster" Target="slideMasters/slideMaster51.xml"/><Relationship Id="rId62" Type="http://schemas.openxmlformats.org/officeDocument/2006/relationships/slideMaster" Target="slideMasters/slideMaster59.xml"/><Relationship Id="rId70" Type="http://schemas.openxmlformats.org/officeDocument/2006/relationships/slideMaster" Target="slideMasters/slideMaster67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Master" Target="slideMasters/slideMaster33.xml"/><Relationship Id="rId49" Type="http://schemas.openxmlformats.org/officeDocument/2006/relationships/slideMaster" Target="slideMasters/slideMaster46.xml"/><Relationship Id="rId57" Type="http://schemas.openxmlformats.org/officeDocument/2006/relationships/slideMaster" Target="slideMasters/slideMaster54.xml"/><Relationship Id="rId10" Type="http://schemas.openxmlformats.org/officeDocument/2006/relationships/slideMaster" Target="slideMasters/slideMaster7.xml"/><Relationship Id="rId31" Type="http://schemas.openxmlformats.org/officeDocument/2006/relationships/slideMaster" Target="slideMasters/slideMaster28.xml"/><Relationship Id="rId44" Type="http://schemas.openxmlformats.org/officeDocument/2006/relationships/slideMaster" Target="slideMasters/slideMaster41.xml"/><Relationship Id="rId52" Type="http://schemas.openxmlformats.org/officeDocument/2006/relationships/slideMaster" Target="slideMasters/slideMaster49.xml"/><Relationship Id="rId60" Type="http://schemas.openxmlformats.org/officeDocument/2006/relationships/slideMaster" Target="slideMasters/slideMaster57.xml"/><Relationship Id="rId65" Type="http://schemas.openxmlformats.org/officeDocument/2006/relationships/slideMaster" Target="slideMasters/slideMaster62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Master" Target="slideMasters/slideMaster36.xml"/><Relationship Id="rId34" Type="http://schemas.openxmlformats.org/officeDocument/2006/relationships/slideMaster" Target="slideMasters/slideMaster31.xml"/><Relationship Id="rId50" Type="http://schemas.openxmlformats.org/officeDocument/2006/relationships/slideMaster" Target="slideMasters/slideMaster47.xml"/><Relationship Id="rId55" Type="http://schemas.openxmlformats.org/officeDocument/2006/relationships/slideMaster" Target="slideMasters/slideMaster52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1.xml"/><Relationship Id="rId2" Type="http://schemas.openxmlformats.org/officeDocument/2006/relationships/customXml" Target="../customXml/item2.xml"/><Relationship Id="rId29" Type="http://schemas.openxmlformats.org/officeDocument/2006/relationships/slideMaster" Target="slideMasters/slideMaster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IN" dirty="0"/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IN" dirty="0"/>
          </a:p>
        </p:txBody>
      </p:sp>
      <p:sp>
        <p:nvSpPr>
          <p:cNvPr id="245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IN" dirty="0"/>
          </a:p>
        </p:txBody>
      </p:sp>
      <p:sp>
        <p:nvSpPr>
          <p:cNvPr id="245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C011A926-4865-462E-A4B4-A97206017321}" type="slidenum">
              <a:rPr lang="en-IN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2797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IN" dirty="0"/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IN" dirty="0"/>
          </a:p>
        </p:txBody>
      </p:sp>
      <p:sp>
        <p:nvSpPr>
          <p:cNvPr id="2447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44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/>
              <a:t>Click to edit Master text styles</a:t>
            </a:r>
          </a:p>
          <a:p>
            <a:pPr lvl="1"/>
            <a:r>
              <a:rPr lang="en-IN"/>
              <a:t>Second level</a:t>
            </a:r>
          </a:p>
          <a:p>
            <a:pPr lvl="2"/>
            <a:r>
              <a:rPr lang="en-IN"/>
              <a:t>Third level</a:t>
            </a:r>
          </a:p>
          <a:p>
            <a:pPr lvl="3"/>
            <a:r>
              <a:rPr lang="en-IN"/>
              <a:t>Fourth level</a:t>
            </a:r>
          </a:p>
          <a:p>
            <a:pPr lvl="4"/>
            <a:r>
              <a:rPr lang="en-IN"/>
              <a:t>Fifth level</a:t>
            </a:r>
          </a:p>
        </p:txBody>
      </p:sp>
      <p:sp>
        <p:nvSpPr>
          <p:cNvPr id="244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IN" dirty="0"/>
          </a:p>
        </p:txBody>
      </p:sp>
      <p:sp>
        <p:nvSpPr>
          <p:cNvPr id="244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7018D3D3-3A32-4D02-81B6-60163AF38881}" type="slidenum">
              <a:rPr lang="en-IN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74512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661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322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69838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6451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3065" algn="l" defTabSz="9132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682" algn="l" defTabSz="9132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292" algn="l" defTabSz="9132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2906" algn="l" defTabSz="9132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10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5.xml"/><Relationship Id="rId1" Type="http://schemas.openxmlformats.org/officeDocument/2006/relationships/tags" Target="../tags/tag1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6.xml"/><Relationship Id="rId1" Type="http://schemas.openxmlformats.org/officeDocument/2006/relationships/tags" Target="../tags/tag2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10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7.xml"/><Relationship Id="rId1" Type="http://schemas.openxmlformats.org/officeDocument/2006/relationships/tags" Target="../tags/tag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7.xml"/><Relationship Id="rId1" Type="http://schemas.openxmlformats.org/officeDocument/2006/relationships/themeOverride" Target="../theme/themeOverride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1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2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2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2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2.xml"/></Relationships>
</file>

<file path=ppt/slideLayouts/_rels/slideLayout4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2.xml"/><Relationship Id="rId4" Type="http://schemas.openxmlformats.org/officeDocument/2006/relationships/image" Target="../media/image6.png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2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2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2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2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2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2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2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2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7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1.xml"/><Relationship Id="rId1" Type="http://schemas.openxmlformats.org/officeDocument/2006/relationships/themeOverride" Target="../theme/themeOverride2.xml"/></Relationships>
</file>

<file path=ppt/slideLayouts/_rels/slideLayout7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1.xml"/><Relationship Id="rId1" Type="http://schemas.openxmlformats.org/officeDocument/2006/relationships/themeOverride" Target="../theme/themeOverride3.xml"/></Relationships>
</file>

<file path=ppt/slideLayouts/_rels/slideLayout7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1.xml"/><Relationship Id="rId1" Type="http://schemas.openxmlformats.org/officeDocument/2006/relationships/themeOverride" Target="../theme/themeOverride4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3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3.xml"/></Relationships>
</file>

<file path=ppt/slideLayouts/_rels/slideLayout9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3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3032094"/>
            <a:ext cx="6851104" cy="565770"/>
          </a:xfrm>
        </p:spPr>
        <p:txBody>
          <a:bodyPr anchor="b"/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1491630"/>
            <a:ext cx="6851104" cy="1533618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styles</a:t>
            </a:r>
          </a:p>
        </p:txBody>
      </p:sp>
    </p:spTree>
    <p:extLst>
      <p:ext uri="{BB962C8B-B14F-4D97-AF65-F5344CB8AC3E}">
        <p14:creationId xmlns:p14="http://schemas.microsoft.com/office/powerpoint/2010/main" val="76500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443809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60623197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8120087"/>
      </p:ext>
    </p:extLst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88239496"/>
      </p:ext>
    </p:extLst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07740498"/>
      </p:ext>
    </p:extLst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4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4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77879430"/>
      </p:ext>
    </p:extLst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432352062"/>
      </p:ext>
    </p:extLst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416711276"/>
      </p:ext>
    </p:extLst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7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00851338"/>
      </p:ext>
    </p:extLst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285720" y="0"/>
            <a:ext cx="6858283" cy="475488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33470" y="2283752"/>
            <a:ext cx="1917122" cy="1627693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600" b="1" i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14350" y="4566805"/>
            <a:ext cx="327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38253"/>
      </p:ext>
    </p:extLst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14350" y="4566805"/>
            <a:ext cx="327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739518"/>
      </p:ext>
    </p:extLst>
  </p:cSld>
  <p:clrMapOvr>
    <a:masterClrMapping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2310062" cy="4773168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14350" y="4566805"/>
            <a:ext cx="327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734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68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311293449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14350" y="954389"/>
            <a:ext cx="327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406071"/>
      </p:ext>
    </p:extLst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3224266381"/>
      </p:ext>
    </p:extLst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285720" y="1"/>
            <a:ext cx="6858283" cy="33733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481188"/>
      </p:ext>
    </p:extLst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79006422"/>
      </p:ext>
    </p:extLst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9074109"/>
      </p:ext>
    </p:extLst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67"/>
            <a:ext cx="7772400" cy="1102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46354609"/>
      </p:ext>
    </p:extLst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527"/>
            <a:ext cx="8229600" cy="648073"/>
          </a:xfrm>
        </p:spPr>
        <p:txBody>
          <a:bodyPr>
            <a:normAutofit/>
          </a:bodyPr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6404546"/>
      </p:ext>
    </p:extLst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9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42"/>
            <a:ext cx="7772400" cy="1125141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571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2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284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855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4265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9976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568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25012560"/>
      </p:ext>
    </p:extLst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789555"/>
            <a:ext cx="4038600" cy="339447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3" y="789555"/>
            <a:ext cx="4038600" cy="339447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51299737"/>
      </p:ext>
    </p:extLst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50"/>
            <a:ext cx="4040188" cy="479824"/>
          </a:xfrm>
        </p:spPr>
        <p:txBody>
          <a:bodyPr anchor="b">
            <a:normAutofit/>
          </a:bodyPr>
          <a:lstStyle>
            <a:lvl1pPr marL="0" indent="0">
              <a:buNone/>
              <a:defRPr sz="1900" b="0"/>
            </a:lvl1pPr>
            <a:lvl2pPr marL="457109" indent="0">
              <a:buNone/>
              <a:defRPr sz="1900" b="1"/>
            </a:lvl2pPr>
            <a:lvl3pPr marL="914217" indent="0">
              <a:buNone/>
              <a:defRPr sz="1800" b="1"/>
            </a:lvl3pPr>
            <a:lvl4pPr marL="1371329" indent="0">
              <a:buNone/>
              <a:defRPr sz="1600" b="1"/>
            </a:lvl4pPr>
            <a:lvl5pPr marL="1828438" indent="0">
              <a:buNone/>
              <a:defRPr sz="1600" b="1"/>
            </a:lvl5pPr>
            <a:lvl6pPr marL="2285547" indent="0">
              <a:buNone/>
              <a:defRPr sz="1600" b="1"/>
            </a:lvl6pPr>
            <a:lvl7pPr marL="2742655" indent="0">
              <a:buNone/>
              <a:defRPr sz="1600" b="1"/>
            </a:lvl7pPr>
            <a:lvl8pPr marL="3199767" indent="0">
              <a:buNone/>
              <a:defRPr sz="1600" b="1"/>
            </a:lvl8pPr>
            <a:lvl9pPr marL="36568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3"/>
            <a:ext cx="4040188" cy="296346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50"/>
            <a:ext cx="4041775" cy="479824"/>
          </a:xfrm>
        </p:spPr>
        <p:txBody>
          <a:bodyPr anchor="b">
            <a:normAutofit/>
          </a:bodyPr>
          <a:lstStyle>
            <a:lvl1pPr marL="0" indent="0">
              <a:buNone/>
              <a:defRPr sz="1900" b="0"/>
            </a:lvl1pPr>
            <a:lvl2pPr marL="457109" indent="0">
              <a:buNone/>
              <a:defRPr sz="1900" b="1"/>
            </a:lvl2pPr>
            <a:lvl3pPr marL="914217" indent="0">
              <a:buNone/>
              <a:defRPr sz="1800" b="1"/>
            </a:lvl3pPr>
            <a:lvl4pPr marL="1371329" indent="0">
              <a:buNone/>
              <a:defRPr sz="1600" b="1"/>
            </a:lvl4pPr>
            <a:lvl5pPr marL="1828438" indent="0">
              <a:buNone/>
              <a:defRPr sz="1600" b="1"/>
            </a:lvl5pPr>
            <a:lvl6pPr marL="2285547" indent="0">
              <a:buNone/>
              <a:defRPr sz="1600" b="1"/>
            </a:lvl6pPr>
            <a:lvl7pPr marL="2742655" indent="0">
              <a:buNone/>
              <a:defRPr sz="1600" b="1"/>
            </a:lvl7pPr>
            <a:lvl8pPr marL="3199767" indent="0">
              <a:buNone/>
              <a:defRPr sz="1600" b="1"/>
            </a:lvl8pPr>
            <a:lvl9pPr marL="36568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3"/>
            <a:ext cx="4041775" cy="296346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2706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64203995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02019021"/>
      </p:ext>
    </p:extLst>
  </p:cSld>
  <p:clrMapOvr>
    <a:masterClrMapping/>
  </p:clrMapOvr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3897091"/>
      </p:ext>
    </p:extLst>
  </p:cSld>
  <p:clrMapOvr>
    <a:masterClrMapping/>
  </p:clrMapOvr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t"/>
          <a:lstStyle>
            <a:lvl1pPr algn="l">
              <a:defRPr sz="1900" b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0"/>
            <a:ext cx="5486400" cy="3086100"/>
          </a:xfrm>
        </p:spPr>
        <p:txBody>
          <a:bodyPr/>
          <a:lstStyle>
            <a:lvl1pPr marL="0" indent="0">
              <a:buNone/>
              <a:defRPr sz="3100"/>
            </a:lvl1pPr>
            <a:lvl2pPr marL="457109" indent="0">
              <a:buNone/>
              <a:defRPr sz="2700"/>
            </a:lvl2pPr>
            <a:lvl3pPr marL="914217" indent="0">
              <a:buNone/>
              <a:defRPr sz="2400"/>
            </a:lvl3pPr>
            <a:lvl4pPr marL="1371329" indent="0">
              <a:buNone/>
              <a:defRPr sz="1900"/>
            </a:lvl4pPr>
            <a:lvl5pPr marL="1828438" indent="0">
              <a:buNone/>
              <a:defRPr sz="1900"/>
            </a:lvl5pPr>
            <a:lvl6pPr marL="2285547" indent="0">
              <a:buNone/>
              <a:defRPr sz="1900"/>
            </a:lvl6pPr>
            <a:lvl7pPr marL="2742655" indent="0">
              <a:buNone/>
              <a:defRPr sz="1900"/>
            </a:lvl7pPr>
            <a:lvl8pPr marL="3199767" indent="0">
              <a:buNone/>
              <a:defRPr sz="1900"/>
            </a:lvl8pPr>
            <a:lvl9pPr marL="3656875" indent="0">
              <a:buNone/>
              <a:defRPr sz="19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55"/>
            <a:ext cx="5486400" cy="603647"/>
          </a:xfrm>
        </p:spPr>
        <p:txBody>
          <a:bodyPr/>
          <a:lstStyle>
            <a:lvl1pPr marL="0" indent="0">
              <a:buNone/>
              <a:defRPr sz="1300"/>
            </a:lvl1pPr>
            <a:lvl2pPr marL="457109" indent="0">
              <a:buNone/>
              <a:defRPr sz="1100"/>
            </a:lvl2pPr>
            <a:lvl3pPr marL="914217" indent="0">
              <a:buNone/>
              <a:defRPr sz="1000"/>
            </a:lvl3pPr>
            <a:lvl4pPr marL="1371329" indent="0">
              <a:buNone/>
              <a:defRPr sz="1000"/>
            </a:lvl4pPr>
            <a:lvl5pPr marL="1828438" indent="0">
              <a:buNone/>
              <a:defRPr sz="1000"/>
            </a:lvl5pPr>
            <a:lvl6pPr marL="2285547" indent="0">
              <a:buNone/>
              <a:defRPr sz="1000"/>
            </a:lvl6pPr>
            <a:lvl7pPr marL="2742655" indent="0">
              <a:buNone/>
              <a:defRPr sz="1000"/>
            </a:lvl7pPr>
            <a:lvl8pPr marL="3199767" indent="0">
              <a:buNone/>
              <a:defRPr sz="1000"/>
            </a:lvl8pPr>
            <a:lvl9pPr marL="36568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45449752"/>
      </p:ext>
    </p:extLst>
  </p:cSld>
  <p:clrMapOvr>
    <a:masterClrMapping/>
  </p:clrMapOvr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 Line Insight with Bullets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79473" y="492520"/>
            <a:ext cx="8777287" cy="55007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None/>
              <a:defRPr sz="2100" b="1">
                <a:solidFill>
                  <a:srgbClr val="E31837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7800" y="978573"/>
            <a:ext cx="876935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 bwMode="auto">
          <a:xfrm>
            <a:off x="179388" y="1734742"/>
            <a:ext cx="8767762" cy="31658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  <a:lvl2pPr marL="548640" indent="-285750">
              <a:spcBef>
                <a:spcPts val="600"/>
              </a:spcBef>
              <a:buFont typeface="Arial" pitchFamily="34" charset="0"/>
              <a:buChar char="­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2pPr>
            <a:lvl3pPr marL="914400" indent="-285750">
              <a:spcBef>
                <a:spcPts val="600"/>
              </a:spcBef>
              <a:buFont typeface="Courier New" pitchFamily="49" charset="0"/>
              <a:buChar char="o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3pPr>
            <a:lvl4pPr marL="1280160" indent="-285750">
              <a:spcBef>
                <a:spcPts val="600"/>
              </a:spcBef>
              <a:buFont typeface="Arial" pitchFamily="34" charset="0"/>
              <a:buChar char="-"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4pPr>
          </a:lstStyle>
          <a:p>
            <a:pPr lvl="0"/>
            <a:r>
              <a:rPr lang="en-US" dirty="0"/>
              <a:t>Helvetica18pts</a:t>
            </a:r>
            <a:endParaRPr lang="en-US" noProof="1"/>
          </a:p>
          <a:p>
            <a:pPr lvl="1"/>
            <a:r>
              <a:rPr lang="en-US" dirty="0"/>
              <a:t>Second level16pts</a:t>
            </a:r>
            <a:endParaRPr lang="en-US" noProof="1"/>
          </a:p>
          <a:p>
            <a:pPr lvl="2"/>
            <a:r>
              <a:rPr lang="en-US" noProof="1"/>
              <a:t>Third level</a:t>
            </a:r>
            <a:r>
              <a:rPr lang="en-US" dirty="0"/>
              <a:t>14pts</a:t>
            </a:r>
            <a:endParaRPr lang="en-CA" altLang="zh-CN" dirty="0"/>
          </a:p>
          <a:p>
            <a:pPr lvl="3"/>
            <a:r>
              <a:rPr lang="en-CA" altLang="zh-CN" dirty="0"/>
              <a:t>Fourth level 12pts</a:t>
            </a:r>
            <a:endParaRPr lang="en-CA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500" y="187790"/>
            <a:ext cx="736600" cy="315468"/>
          </a:xfrm>
          <a:prstGeom prst="rect">
            <a:avLst/>
          </a:prstGeom>
          <a:solidFill>
            <a:srgbClr val="E31837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06B373-F627-4D96-B02C-82FBA53C8544}" type="slidenum">
              <a:rPr lang="en-US" smtClean="0">
                <a:solidFill>
                  <a:prstClr val="white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828925" y="4900612"/>
            <a:ext cx="3475038" cy="242888"/>
          </a:xfrm>
          <a:prstGeom prst="rect">
            <a:avLst/>
          </a:prstGeom>
        </p:spPr>
        <p:txBody>
          <a:bodyPr tIns="91440" bIns="91440"/>
          <a:lstStyle>
            <a:lvl1pPr>
              <a:defRPr dirty="0">
                <a:latin typeface="Calibri" pitchFamily="34" charset="0"/>
                <a:cs typeface="Calibri" pitchFamily="34" charset="0"/>
              </a:defRPr>
            </a:lvl1pPr>
          </a:lstStyle>
          <a:p>
            <a:pPr algn="ctr" defTabSz="914217">
              <a:defRPr/>
            </a:pPr>
            <a:r>
              <a:rPr lang="en-US" sz="900" b="0">
                <a:solidFill>
                  <a:prstClr val="black">
                    <a:lumMod val="50000"/>
                    <a:lumOff val="50000"/>
                  </a:prstClr>
                </a:solidFill>
              </a:rPr>
              <a:t>Target and Accenture Confidential and Proprietary Information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69749" y="1103578"/>
            <a:ext cx="8777287" cy="55007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buNone/>
              <a:defRPr sz="1600" b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5805890"/>
      </p:ext>
    </p:extLst>
  </p:cSld>
  <p:clrMapOvr>
    <a:masterClrMapping/>
  </p:clrMapOvr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10876029"/>
      </p:ext>
    </p:extLst>
  </p:cSld>
  <p:clrMapOvr>
    <a:masterClrMapping/>
  </p:clrMapOvr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7"/>
            <a:ext cx="8229600" cy="648073"/>
          </a:xfrm>
        </p:spPr>
        <p:txBody>
          <a:bodyPr>
            <a:normAutofit/>
          </a:bodyPr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62"/>
            <a:ext cx="8207375" cy="356473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24916518"/>
      </p:ext>
    </p:extLst>
  </p:cSld>
  <p:clrMapOvr>
    <a:masterClrMapping/>
  </p:clrMapOvr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9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42"/>
            <a:ext cx="7772400" cy="1125141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571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2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284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855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4265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9976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568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27540333"/>
      </p:ext>
    </p:extLst>
  </p:cSld>
  <p:clrMapOvr>
    <a:masterClrMapping/>
  </p:clrMapOvr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789555"/>
            <a:ext cx="4038600" cy="339447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3" y="789555"/>
            <a:ext cx="4038600" cy="339447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27002902"/>
      </p:ext>
    </p:extLst>
  </p:cSld>
  <p:clrMapOvr>
    <a:masterClrMapping/>
  </p:clrMapOvr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50"/>
            <a:ext cx="4040188" cy="479824"/>
          </a:xfrm>
        </p:spPr>
        <p:txBody>
          <a:bodyPr anchor="b">
            <a:normAutofit/>
          </a:bodyPr>
          <a:lstStyle>
            <a:lvl1pPr marL="0" indent="0">
              <a:buNone/>
              <a:defRPr sz="1900" b="0"/>
            </a:lvl1pPr>
            <a:lvl2pPr marL="457109" indent="0">
              <a:buNone/>
              <a:defRPr sz="1900" b="1"/>
            </a:lvl2pPr>
            <a:lvl3pPr marL="914217" indent="0">
              <a:buNone/>
              <a:defRPr sz="1800" b="1"/>
            </a:lvl3pPr>
            <a:lvl4pPr marL="1371329" indent="0">
              <a:buNone/>
              <a:defRPr sz="1600" b="1"/>
            </a:lvl4pPr>
            <a:lvl5pPr marL="1828438" indent="0">
              <a:buNone/>
              <a:defRPr sz="1600" b="1"/>
            </a:lvl5pPr>
            <a:lvl6pPr marL="2285547" indent="0">
              <a:buNone/>
              <a:defRPr sz="1600" b="1"/>
            </a:lvl6pPr>
            <a:lvl7pPr marL="2742655" indent="0">
              <a:buNone/>
              <a:defRPr sz="1600" b="1"/>
            </a:lvl7pPr>
            <a:lvl8pPr marL="3199767" indent="0">
              <a:buNone/>
              <a:defRPr sz="1600" b="1"/>
            </a:lvl8pPr>
            <a:lvl9pPr marL="36568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3"/>
            <a:ext cx="4040188" cy="296346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50"/>
            <a:ext cx="4041775" cy="479824"/>
          </a:xfrm>
        </p:spPr>
        <p:txBody>
          <a:bodyPr anchor="b">
            <a:normAutofit/>
          </a:bodyPr>
          <a:lstStyle>
            <a:lvl1pPr marL="0" indent="0">
              <a:buNone/>
              <a:defRPr sz="1900" b="0"/>
            </a:lvl1pPr>
            <a:lvl2pPr marL="457109" indent="0">
              <a:buNone/>
              <a:defRPr sz="1900" b="1"/>
            </a:lvl2pPr>
            <a:lvl3pPr marL="914217" indent="0">
              <a:buNone/>
              <a:defRPr sz="1800" b="1"/>
            </a:lvl3pPr>
            <a:lvl4pPr marL="1371329" indent="0">
              <a:buNone/>
              <a:defRPr sz="1600" b="1"/>
            </a:lvl4pPr>
            <a:lvl5pPr marL="1828438" indent="0">
              <a:buNone/>
              <a:defRPr sz="1600" b="1"/>
            </a:lvl5pPr>
            <a:lvl6pPr marL="2285547" indent="0">
              <a:buNone/>
              <a:defRPr sz="1600" b="1"/>
            </a:lvl6pPr>
            <a:lvl7pPr marL="2742655" indent="0">
              <a:buNone/>
              <a:defRPr sz="1600" b="1"/>
            </a:lvl7pPr>
            <a:lvl8pPr marL="3199767" indent="0">
              <a:buNone/>
              <a:defRPr sz="1600" b="1"/>
            </a:lvl8pPr>
            <a:lvl9pPr marL="36568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3"/>
            <a:ext cx="4041775" cy="296346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99790221"/>
      </p:ext>
    </p:extLst>
  </p:cSld>
  <p:clrMapOvr>
    <a:masterClrMapping/>
  </p:clrMapOvr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9716753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085757914"/>
      </p:ext>
    </p:extLst>
  </p:cSld>
  <p:clrMapOvr>
    <a:masterClrMapping/>
  </p:clrMapOvr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68020246"/>
      </p:ext>
    </p:extLst>
  </p:cSld>
  <p:clrMapOvr>
    <a:masterClrMapping/>
  </p:clrMapOvr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t"/>
          <a:lstStyle>
            <a:lvl1pPr algn="l">
              <a:defRPr sz="1900" b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0"/>
            <a:ext cx="5486400" cy="3086100"/>
          </a:xfrm>
        </p:spPr>
        <p:txBody>
          <a:bodyPr/>
          <a:lstStyle>
            <a:lvl1pPr marL="0" indent="0">
              <a:buNone/>
              <a:defRPr sz="3100"/>
            </a:lvl1pPr>
            <a:lvl2pPr marL="457109" indent="0">
              <a:buNone/>
              <a:defRPr sz="2700"/>
            </a:lvl2pPr>
            <a:lvl3pPr marL="914217" indent="0">
              <a:buNone/>
              <a:defRPr sz="2400"/>
            </a:lvl3pPr>
            <a:lvl4pPr marL="1371329" indent="0">
              <a:buNone/>
              <a:defRPr sz="1900"/>
            </a:lvl4pPr>
            <a:lvl5pPr marL="1828438" indent="0">
              <a:buNone/>
              <a:defRPr sz="1900"/>
            </a:lvl5pPr>
            <a:lvl6pPr marL="2285547" indent="0">
              <a:buNone/>
              <a:defRPr sz="1900"/>
            </a:lvl6pPr>
            <a:lvl7pPr marL="2742655" indent="0">
              <a:buNone/>
              <a:defRPr sz="1900"/>
            </a:lvl7pPr>
            <a:lvl8pPr marL="3199767" indent="0">
              <a:buNone/>
              <a:defRPr sz="1900"/>
            </a:lvl8pPr>
            <a:lvl9pPr marL="3656875" indent="0">
              <a:buNone/>
              <a:defRPr sz="19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5"/>
            <a:ext cx="5486400" cy="603647"/>
          </a:xfrm>
        </p:spPr>
        <p:txBody>
          <a:bodyPr/>
          <a:lstStyle>
            <a:lvl1pPr marL="0" indent="0">
              <a:buNone/>
              <a:defRPr sz="1300"/>
            </a:lvl1pPr>
            <a:lvl2pPr marL="457109" indent="0">
              <a:buNone/>
              <a:defRPr sz="1100"/>
            </a:lvl2pPr>
            <a:lvl3pPr marL="914217" indent="0">
              <a:buNone/>
              <a:defRPr sz="1000"/>
            </a:lvl3pPr>
            <a:lvl4pPr marL="1371329" indent="0">
              <a:buNone/>
              <a:defRPr sz="1000"/>
            </a:lvl4pPr>
            <a:lvl5pPr marL="1828438" indent="0">
              <a:buNone/>
              <a:defRPr sz="1000"/>
            </a:lvl5pPr>
            <a:lvl6pPr marL="2285547" indent="0">
              <a:buNone/>
              <a:defRPr sz="1000"/>
            </a:lvl6pPr>
            <a:lvl7pPr marL="2742655" indent="0">
              <a:buNone/>
              <a:defRPr sz="1000"/>
            </a:lvl7pPr>
            <a:lvl8pPr marL="3199767" indent="0">
              <a:buNone/>
              <a:defRPr sz="1000"/>
            </a:lvl8pPr>
            <a:lvl9pPr marL="36568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2817476"/>
      </p:ext>
    </p:extLst>
  </p:cSld>
  <p:clrMapOvr>
    <a:masterClrMapping/>
  </p:clrMapOvr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 Line Insight with Bullets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79393" y="492520"/>
            <a:ext cx="8777287" cy="55007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None/>
              <a:defRPr sz="2100" b="1">
                <a:solidFill>
                  <a:srgbClr val="E31837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7800" y="978573"/>
            <a:ext cx="876935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 bwMode="auto">
          <a:xfrm>
            <a:off x="179388" y="1734742"/>
            <a:ext cx="8767762" cy="31658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  <a:lvl2pPr marL="548640" indent="-285750">
              <a:spcBef>
                <a:spcPts val="600"/>
              </a:spcBef>
              <a:buFont typeface="Arial" pitchFamily="34" charset="0"/>
              <a:buChar char="­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2pPr>
            <a:lvl3pPr marL="914400" indent="-285750">
              <a:spcBef>
                <a:spcPts val="600"/>
              </a:spcBef>
              <a:buFont typeface="Courier New" pitchFamily="49" charset="0"/>
              <a:buChar char="o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3pPr>
            <a:lvl4pPr marL="1280160" indent="-285750">
              <a:spcBef>
                <a:spcPts val="600"/>
              </a:spcBef>
              <a:buFont typeface="Arial" pitchFamily="34" charset="0"/>
              <a:buChar char="-"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4pPr>
          </a:lstStyle>
          <a:p>
            <a:pPr lvl="0"/>
            <a:r>
              <a:rPr lang="en-US" dirty="0"/>
              <a:t>Helvetica18pts</a:t>
            </a:r>
            <a:endParaRPr lang="en-US" noProof="1"/>
          </a:p>
          <a:p>
            <a:pPr lvl="1"/>
            <a:r>
              <a:rPr lang="en-US" dirty="0"/>
              <a:t>Second level16pts</a:t>
            </a:r>
            <a:endParaRPr lang="en-US" noProof="1"/>
          </a:p>
          <a:p>
            <a:pPr lvl="2"/>
            <a:r>
              <a:rPr lang="en-US" noProof="1"/>
              <a:t>Third level</a:t>
            </a:r>
            <a:r>
              <a:rPr lang="en-US" dirty="0"/>
              <a:t>14pts</a:t>
            </a:r>
            <a:endParaRPr lang="en-CA" altLang="zh-CN" dirty="0"/>
          </a:p>
          <a:p>
            <a:pPr lvl="3"/>
            <a:r>
              <a:rPr lang="en-CA" altLang="zh-CN" dirty="0"/>
              <a:t>Fourth level 12pts</a:t>
            </a:r>
            <a:endParaRPr lang="en-CA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500" y="187790"/>
            <a:ext cx="736600" cy="315468"/>
          </a:xfrm>
          <a:prstGeom prst="rect">
            <a:avLst/>
          </a:prstGeom>
          <a:solidFill>
            <a:srgbClr val="E31837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06B373-F627-4D96-B02C-82FBA53C8544}" type="slidenum">
              <a:rPr lang="en-US" smtClean="0">
                <a:solidFill>
                  <a:prstClr val="white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828925" y="4900612"/>
            <a:ext cx="3475038" cy="242888"/>
          </a:xfrm>
          <a:prstGeom prst="rect">
            <a:avLst/>
          </a:prstGeom>
        </p:spPr>
        <p:txBody>
          <a:bodyPr tIns="91440" bIns="91440"/>
          <a:lstStyle>
            <a:lvl1pPr>
              <a:defRPr dirty="0">
                <a:latin typeface="Calibri" pitchFamily="34" charset="0"/>
                <a:cs typeface="Calibri" pitchFamily="34" charset="0"/>
              </a:defRPr>
            </a:lvl1pPr>
          </a:lstStyle>
          <a:p>
            <a:pPr algn="ctr" defTabSz="914217">
              <a:defRPr/>
            </a:pPr>
            <a:r>
              <a:rPr lang="en-US" sz="900" b="0">
                <a:solidFill>
                  <a:prstClr val="black">
                    <a:lumMod val="50000"/>
                    <a:lumOff val="50000"/>
                  </a:prstClr>
                </a:solidFill>
              </a:rPr>
              <a:t>Target and Accenture Confidential and Proprietary Information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69669" y="1103578"/>
            <a:ext cx="8777287" cy="55007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buNone/>
              <a:defRPr sz="1600" b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5780123"/>
      </p:ext>
    </p:extLst>
  </p:cSld>
  <p:clrMapOvr>
    <a:masterClrMapping/>
  </p:clrMapOvr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697" y="3036359"/>
            <a:ext cx="6851104" cy="561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564978"/>
      </p:ext>
    </p:extLst>
  </p:cSld>
  <p:clrMapOvr>
    <a:masterClrMapping/>
  </p:clrMapOvr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5"/>
            <a:ext cx="7772400" cy="1102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44995730"/>
      </p:ext>
    </p:extLst>
  </p:cSld>
  <p:clrMapOvr>
    <a:masterClrMapping/>
  </p:clrMapOvr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5"/>
            <a:ext cx="8229600" cy="648073"/>
          </a:xfrm>
        </p:spPr>
        <p:txBody>
          <a:bodyPr>
            <a:normAutofit/>
          </a:bodyPr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1" y="789560"/>
            <a:ext cx="8207375" cy="356473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60704812"/>
      </p:ext>
    </p:extLst>
  </p:cSld>
  <p:clrMapOvr>
    <a:masterClrMapping/>
  </p:clrMapOvr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7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40"/>
            <a:ext cx="7772400" cy="1125141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571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2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82843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2855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74265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19976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6568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70267729"/>
      </p:ext>
    </p:extLst>
  </p:cSld>
  <p:clrMapOvr>
    <a:masterClrMapping/>
  </p:clrMapOvr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789554"/>
            <a:ext cx="4038600" cy="339447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3" y="789554"/>
            <a:ext cx="4038600" cy="339447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59836444"/>
      </p:ext>
    </p:extLst>
  </p:cSld>
  <p:clrMapOvr>
    <a:masterClrMapping/>
  </p:clrMapOvr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49"/>
            <a:ext cx="4040188" cy="479824"/>
          </a:xfrm>
        </p:spPr>
        <p:txBody>
          <a:bodyPr anchor="b">
            <a:normAutofit/>
          </a:bodyPr>
          <a:lstStyle>
            <a:lvl1pPr marL="0" indent="0">
              <a:buNone/>
              <a:defRPr sz="1900" b="0"/>
            </a:lvl1pPr>
            <a:lvl2pPr marL="457109" indent="0">
              <a:buNone/>
              <a:defRPr sz="1900" b="1"/>
            </a:lvl2pPr>
            <a:lvl3pPr marL="914217" indent="0">
              <a:buNone/>
              <a:defRPr sz="1800" b="1"/>
            </a:lvl3pPr>
            <a:lvl4pPr marL="1371329" indent="0">
              <a:buNone/>
              <a:defRPr sz="1600" b="1"/>
            </a:lvl4pPr>
            <a:lvl5pPr marL="1828438" indent="0">
              <a:buNone/>
              <a:defRPr sz="1600" b="1"/>
            </a:lvl5pPr>
            <a:lvl6pPr marL="2285547" indent="0">
              <a:buNone/>
              <a:defRPr sz="1600" b="1"/>
            </a:lvl6pPr>
            <a:lvl7pPr marL="2742655" indent="0">
              <a:buNone/>
              <a:defRPr sz="1600" b="1"/>
            </a:lvl7pPr>
            <a:lvl8pPr marL="3199767" indent="0">
              <a:buNone/>
              <a:defRPr sz="1600" b="1"/>
            </a:lvl8pPr>
            <a:lvl9pPr marL="36568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3"/>
            <a:ext cx="4040188" cy="296346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802649"/>
            <a:ext cx="4041775" cy="479824"/>
          </a:xfrm>
        </p:spPr>
        <p:txBody>
          <a:bodyPr anchor="b">
            <a:normAutofit/>
          </a:bodyPr>
          <a:lstStyle>
            <a:lvl1pPr marL="0" indent="0">
              <a:buNone/>
              <a:defRPr sz="1900" b="0"/>
            </a:lvl1pPr>
            <a:lvl2pPr marL="457109" indent="0">
              <a:buNone/>
              <a:defRPr sz="1900" b="1"/>
            </a:lvl2pPr>
            <a:lvl3pPr marL="914217" indent="0">
              <a:buNone/>
              <a:defRPr sz="1800" b="1"/>
            </a:lvl3pPr>
            <a:lvl4pPr marL="1371329" indent="0">
              <a:buNone/>
              <a:defRPr sz="1600" b="1"/>
            </a:lvl4pPr>
            <a:lvl5pPr marL="1828438" indent="0">
              <a:buNone/>
              <a:defRPr sz="1600" b="1"/>
            </a:lvl5pPr>
            <a:lvl6pPr marL="2285547" indent="0">
              <a:buNone/>
              <a:defRPr sz="1600" b="1"/>
            </a:lvl6pPr>
            <a:lvl7pPr marL="2742655" indent="0">
              <a:buNone/>
              <a:defRPr sz="1600" b="1"/>
            </a:lvl7pPr>
            <a:lvl8pPr marL="3199767" indent="0">
              <a:buNone/>
              <a:defRPr sz="1600" b="1"/>
            </a:lvl8pPr>
            <a:lvl9pPr marL="365687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282473"/>
            <a:ext cx="4041775" cy="2963464"/>
          </a:xfrm>
        </p:spPr>
        <p:txBody>
          <a:bodyPr/>
          <a:lstStyle>
            <a:lvl1pPr>
              <a:defRPr sz="190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17461333"/>
      </p:ext>
    </p:extLst>
  </p:cSld>
  <p:clrMapOvr>
    <a:masterClrMapping/>
  </p:clrMapOvr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8392935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221345463"/>
      </p:ext>
    </p:extLst>
  </p:cSld>
  <p:clrMapOvr>
    <a:masterClrMapping/>
  </p:clrMapOvr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21968897"/>
      </p:ext>
    </p:extLst>
  </p:cSld>
  <p:clrMapOvr>
    <a:masterClrMapping/>
  </p:clrMapOvr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t"/>
          <a:lstStyle>
            <a:lvl1pPr algn="l">
              <a:defRPr sz="1900" b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0"/>
            <a:ext cx="5486400" cy="3086100"/>
          </a:xfrm>
        </p:spPr>
        <p:txBody>
          <a:bodyPr/>
          <a:lstStyle>
            <a:lvl1pPr marL="0" indent="0">
              <a:buNone/>
              <a:defRPr sz="3100"/>
            </a:lvl1pPr>
            <a:lvl2pPr marL="457109" indent="0">
              <a:buNone/>
              <a:defRPr sz="2700"/>
            </a:lvl2pPr>
            <a:lvl3pPr marL="914217" indent="0">
              <a:buNone/>
              <a:defRPr sz="2400"/>
            </a:lvl3pPr>
            <a:lvl4pPr marL="1371329" indent="0">
              <a:buNone/>
              <a:defRPr sz="1900"/>
            </a:lvl4pPr>
            <a:lvl5pPr marL="1828438" indent="0">
              <a:buNone/>
              <a:defRPr sz="1900"/>
            </a:lvl5pPr>
            <a:lvl6pPr marL="2285547" indent="0">
              <a:buNone/>
              <a:defRPr sz="1900"/>
            </a:lvl6pPr>
            <a:lvl7pPr marL="2742655" indent="0">
              <a:buNone/>
              <a:defRPr sz="1900"/>
            </a:lvl7pPr>
            <a:lvl8pPr marL="3199767" indent="0">
              <a:buNone/>
              <a:defRPr sz="1900"/>
            </a:lvl8pPr>
            <a:lvl9pPr marL="3656875" indent="0">
              <a:buNone/>
              <a:defRPr sz="19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3"/>
            <a:ext cx="5486400" cy="603647"/>
          </a:xfrm>
        </p:spPr>
        <p:txBody>
          <a:bodyPr/>
          <a:lstStyle>
            <a:lvl1pPr marL="0" indent="0">
              <a:buNone/>
              <a:defRPr sz="1300"/>
            </a:lvl1pPr>
            <a:lvl2pPr marL="457109" indent="0">
              <a:buNone/>
              <a:defRPr sz="1100"/>
            </a:lvl2pPr>
            <a:lvl3pPr marL="914217" indent="0">
              <a:buNone/>
              <a:defRPr sz="1000"/>
            </a:lvl3pPr>
            <a:lvl4pPr marL="1371329" indent="0">
              <a:buNone/>
              <a:defRPr sz="1000"/>
            </a:lvl4pPr>
            <a:lvl5pPr marL="1828438" indent="0">
              <a:buNone/>
              <a:defRPr sz="1000"/>
            </a:lvl5pPr>
            <a:lvl6pPr marL="2285547" indent="0">
              <a:buNone/>
              <a:defRPr sz="1000"/>
            </a:lvl6pPr>
            <a:lvl7pPr marL="2742655" indent="0">
              <a:buNone/>
              <a:defRPr sz="1000"/>
            </a:lvl7pPr>
            <a:lvl8pPr marL="3199767" indent="0">
              <a:buNone/>
              <a:defRPr sz="1000"/>
            </a:lvl8pPr>
            <a:lvl9pPr marL="365687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0927382"/>
      </p:ext>
    </p:extLst>
  </p:cSld>
  <p:clrMapOvr>
    <a:masterClrMapping/>
  </p:clrMapOvr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 Line Insight with Bullets (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79389" y="492519"/>
            <a:ext cx="8777287" cy="55007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buNone/>
              <a:defRPr sz="2100" b="1">
                <a:solidFill>
                  <a:srgbClr val="E31837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7800" y="978573"/>
            <a:ext cx="876935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 bwMode="auto">
          <a:xfrm>
            <a:off x="179388" y="1734741"/>
            <a:ext cx="8767762" cy="31658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>
              <a:spcBef>
                <a:spcPts val="600"/>
              </a:spcBef>
              <a:buFont typeface="Arial" pitchFamily="34" charset="0"/>
              <a:buChar char="•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1pPr>
            <a:lvl2pPr marL="548640" indent="-285750">
              <a:spcBef>
                <a:spcPts val="600"/>
              </a:spcBef>
              <a:buFont typeface="Arial" pitchFamily="34" charset="0"/>
              <a:buChar char="­"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2pPr>
            <a:lvl3pPr marL="914400" indent="-285750">
              <a:spcBef>
                <a:spcPts val="600"/>
              </a:spcBef>
              <a:buFont typeface="Courier New" pitchFamily="49" charset="0"/>
              <a:buChar char="o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3pPr>
            <a:lvl4pPr marL="1280160" indent="-285750">
              <a:spcBef>
                <a:spcPts val="600"/>
              </a:spcBef>
              <a:buFont typeface="Arial" pitchFamily="34" charset="0"/>
              <a:buChar char="-"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34" charset="0"/>
                <a:cs typeface="Helvetica" pitchFamily="34" charset="0"/>
              </a:defRPr>
            </a:lvl4pPr>
          </a:lstStyle>
          <a:p>
            <a:pPr lvl="0"/>
            <a:r>
              <a:rPr lang="en-US" dirty="0"/>
              <a:t>Helvetica18pts</a:t>
            </a:r>
            <a:endParaRPr lang="en-US" noProof="1"/>
          </a:p>
          <a:p>
            <a:pPr lvl="1"/>
            <a:r>
              <a:rPr lang="en-US" dirty="0"/>
              <a:t>Second level16pts</a:t>
            </a:r>
            <a:endParaRPr lang="en-US" noProof="1"/>
          </a:p>
          <a:p>
            <a:pPr lvl="2"/>
            <a:r>
              <a:rPr lang="en-US" noProof="1"/>
              <a:t>Third level</a:t>
            </a:r>
            <a:r>
              <a:rPr lang="en-US" dirty="0"/>
              <a:t>14pts</a:t>
            </a:r>
            <a:endParaRPr lang="en-CA" altLang="zh-CN" dirty="0"/>
          </a:p>
          <a:p>
            <a:pPr lvl="3"/>
            <a:r>
              <a:rPr lang="en-CA" altLang="zh-CN" dirty="0"/>
              <a:t>Fourth level 12pts</a:t>
            </a:r>
            <a:endParaRPr lang="en-CA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8500" y="187790"/>
            <a:ext cx="736600" cy="315468"/>
          </a:xfrm>
          <a:prstGeom prst="rect">
            <a:avLst/>
          </a:prstGeom>
          <a:solidFill>
            <a:srgbClr val="E31837"/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06B373-F627-4D96-B02C-82FBA53C8544}" type="slidenum">
              <a:rPr lang="en-US" smtClean="0">
                <a:solidFill>
                  <a:prstClr val="white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828925" y="4900612"/>
            <a:ext cx="3475038" cy="242888"/>
          </a:xfrm>
          <a:prstGeom prst="rect">
            <a:avLst/>
          </a:prstGeom>
        </p:spPr>
        <p:txBody>
          <a:bodyPr tIns="91440" bIns="91440"/>
          <a:lstStyle>
            <a:lvl1pPr>
              <a:defRPr dirty="0">
                <a:latin typeface="Calibri" pitchFamily="34" charset="0"/>
                <a:cs typeface="Calibri" pitchFamily="34" charset="0"/>
              </a:defRPr>
            </a:lvl1pPr>
          </a:lstStyle>
          <a:p>
            <a:pPr algn="ctr" defTabSz="914217">
              <a:defRPr/>
            </a:pPr>
            <a:r>
              <a:rPr lang="en-US" sz="900" b="0">
                <a:solidFill>
                  <a:prstClr val="black">
                    <a:lumMod val="50000"/>
                    <a:lumOff val="50000"/>
                  </a:prstClr>
                </a:solidFill>
              </a:rPr>
              <a:t>Target and Accenture Confidential and Proprietary Information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169665" y="1103578"/>
            <a:ext cx="8777287" cy="55007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buNone/>
              <a:defRPr sz="1600" b="0">
                <a:solidFill>
                  <a:schemeClr val="accent1"/>
                </a:solidFill>
                <a:latin typeface="Helvetica" pitchFamily="34" charset="0"/>
                <a:cs typeface="Helvetica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45258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22655316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5766825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77168372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2546523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68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6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3476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615" indent="0">
              <a:buNone/>
              <a:defRPr sz="2800"/>
            </a:lvl2pPr>
            <a:lvl3pPr marL="913227" indent="0">
              <a:buNone/>
              <a:defRPr sz="2400"/>
            </a:lvl3pPr>
            <a:lvl4pPr marL="1369838" indent="0">
              <a:buNone/>
              <a:defRPr sz="2000"/>
            </a:lvl4pPr>
            <a:lvl5pPr marL="1826451" indent="0">
              <a:buNone/>
              <a:defRPr sz="2000"/>
            </a:lvl5pPr>
            <a:lvl6pPr marL="2283065" indent="0">
              <a:buNone/>
              <a:defRPr sz="2000"/>
            </a:lvl6pPr>
            <a:lvl7pPr marL="2739682" indent="0">
              <a:buNone/>
              <a:defRPr sz="2000"/>
            </a:lvl7pPr>
            <a:lvl8pPr marL="3196292" indent="0">
              <a:buNone/>
              <a:defRPr sz="2000"/>
            </a:lvl8pPr>
            <a:lvl9pPr marL="3652906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615" indent="0">
              <a:buNone/>
              <a:defRPr sz="1200"/>
            </a:lvl2pPr>
            <a:lvl3pPr marL="913227" indent="0">
              <a:buNone/>
              <a:defRPr sz="1000"/>
            </a:lvl3pPr>
            <a:lvl4pPr marL="1369838" indent="0">
              <a:buNone/>
              <a:defRPr sz="900"/>
            </a:lvl4pPr>
            <a:lvl5pPr marL="1826451" indent="0">
              <a:buNone/>
              <a:defRPr sz="900"/>
            </a:lvl5pPr>
            <a:lvl6pPr marL="2283065" indent="0">
              <a:buNone/>
              <a:defRPr sz="900"/>
            </a:lvl6pPr>
            <a:lvl7pPr marL="2739682" indent="0">
              <a:buNone/>
              <a:defRPr sz="900"/>
            </a:lvl7pPr>
            <a:lvl8pPr marL="3196292" indent="0">
              <a:buNone/>
              <a:defRPr sz="900"/>
            </a:lvl8pPr>
            <a:lvl9pPr marL="365290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4306214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328940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8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1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2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4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0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96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2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29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9716365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6827882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0614863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8948238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4924452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615" indent="0">
              <a:buNone/>
              <a:defRPr sz="2800"/>
            </a:lvl2pPr>
            <a:lvl3pPr marL="913227" indent="0">
              <a:buNone/>
              <a:defRPr sz="2400"/>
            </a:lvl3pPr>
            <a:lvl4pPr marL="1369838" indent="0">
              <a:buNone/>
              <a:defRPr sz="2000"/>
            </a:lvl4pPr>
            <a:lvl5pPr marL="1826451" indent="0">
              <a:buNone/>
              <a:defRPr sz="2000"/>
            </a:lvl5pPr>
            <a:lvl6pPr marL="2283065" indent="0">
              <a:buNone/>
              <a:defRPr sz="2000"/>
            </a:lvl6pPr>
            <a:lvl7pPr marL="2739682" indent="0">
              <a:buNone/>
              <a:defRPr sz="2000"/>
            </a:lvl7pPr>
            <a:lvl8pPr marL="3196292" indent="0">
              <a:buNone/>
              <a:defRPr sz="2000"/>
            </a:lvl8pPr>
            <a:lvl9pPr marL="3652906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615" indent="0">
              <a:buNone/>
              <a:defRPr sz="1200"/>
            </a:lvl2pPr>
            <a:lvl3pPr marL="913227" indent="0">
              <a:buNone/>
              <a:defRPr sz="1000"/>
            </a:lvl3pPr>
            <a:lvl4pPr marL="1369838" indent="0">
              <a:buNone/>
              <a:defRPr sz="900"/>
            </a:lvl4pPr>
            <a:lvl5pPr marL="1826451" indent="0">
              <a:buNone/>
              <a:defRPr sz="900"/>
            </a:lvl5pPr>
            <a:lvl6pPr marL="2283065" indent="0">
              <a:buNone/>
              <a:defRPr sz="900"/>
            </a:lvl6pPr>
            <a:lvl7pPr marL="2739682" indent="0">
              <a:buNone/>
              <a:defRPr sz="900"/>
            </a:lvl7pPr>
            <a:lvl8pPr marL="3196292" indent="0">
              <a:buNone/>
              <a:defRPr sz="900"/>
            </a:lvl8pPr>
            <a:lvl9pPr marL="365290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853585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1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9729882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6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6915666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46152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1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708036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1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963419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9394946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7268320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9599237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7776099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8764277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1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878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88656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35580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847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12" y="840444"/>
            <a:ext cx="9155013" cy="3678869"/>
          </a:xfrm>
          <a:prstGeom prst="rect">
            <a:avLst/>
          </a:prstGeom>
        </p:spPr>
      </p:pic>
      <p:pic>
        <p:nvPicPr>
          <p:cNvPr id="5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33769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6851104" cy="1537878"/>
          </a:xfrm>
        </p:spPr>
        <p:txBody>
          <a:bodyPr anchor="ctr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7AFA92AE-28E3-46A0-8A39-E1FE39F97CE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52400" y="4761917"/>
            <a:ext cx="244827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prstClr val="black">
                    <a:lumMod val="50000"/>
                    <a:lumOff val="50000"/>
                  </a:prstClr>
                </a:solidFill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178157425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530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071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3161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87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23845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60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66320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6653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4468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14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7627974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8320302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2709681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5817" y="2733881"/>
            <a:ext cx="5832648" cy="788287"/>
          </a:xfrm>
        </p:spPr>
        <p:txBody>
          <a:bodyPr/>
          <a:lstStyle>
            <a:lvl1pPr>
              <a:defRPr>
                <a:solidFill>
                  <a:srgbClr val="CBEC78"/>
                </a:solidFill>
              </a:defRPr>
            </a:lvl1pPr>
          </a:lstStyle>
          <a:p>
            <a:r>
              <a:rPr lang="en-IN" dirty="0"/>
              <a:t>Your Sub headline will go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16" y="1599782"/>
            <a:ext cx="5832648" cy="1134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252346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420638331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4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4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5908217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57308936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61201986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75454928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708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AD5B-B557-46F6-9214-8264A260792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AB88-B23C-4D06-AD6A-85285D6B4FB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41493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AD5B-B557-46F6-9214-8264A260792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AB88-B23C-4D06-AD6A-85285D6B4FB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4026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40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AD5B-B557-46F6-9214-8264A260792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AB88-B23C-4D06-AD6A-85285D6B4FB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05023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9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9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AD5B-B557-46F6-9214-8264A260792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AB88-B23C-4D06-AD6A-85285D6B4FB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6161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1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951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AD5B-B557-46F6-9214-8264A260792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AB88-B23C-4D06-AD6A-85285D6B4FB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609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696" y="3036354"/>
            <a:ext cx="6851104" cy="561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84979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AD5B-B557-46F6-9214-8264A260792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AB88-B23C-4D06-AD6A-85285D6B4FB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3499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AD5B-B557-46F6-9214-8264A260792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AB88-B23C-4D06-AD6A-85285D6B4FB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97751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883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83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AD5B-B557-46F6-9214-8264A260792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AB88-B23C-4D06-AD6A-85285D6B4FB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978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1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AD5B-B557-46F6-9214-8264A260792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AB88-B23C-4D06-AD6A-85285D6B4FB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9165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AD5B-B557-46F6-9214-8264A260792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AB88-B23C-4D06-AD6A-85285D6B4FB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05451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7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7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AD5B-B557-46F6-9214-8264A2607926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9AB88-B23C-4D06-AD6A-85285D6B4FB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3335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14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4490602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4210962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4146511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92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EE15B1-923E-4C9C-A4C2-61FAF7A3CA8E}" type="slidenum">
              <a:rPr lang="en-US" smtClean="0">
                <a:solidFill>
                  <a:srgbClr val="80808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70618"/>
      </p:ext>
    </p:extLst>
  </p:cSld>
  <p:clrMapOvr>
    <a:masterClrMapping/>
  </p:clrMapOvr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4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4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836101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6715491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55119362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2715179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14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7045335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958992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9426793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892015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4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4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6681328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85848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EE15B1-923E-4C9C-A4C2-61FAF7A3CA8E}" type="slidenum">
              <a:rPr lang="en-US" smtClean="0">
                <a:solidFill>
                  <a:srgbClr val="80808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57833"/>
      </p:ext>
    </p:extLst>
  </p:cSld>
  <p:clrMapOvr>
    <a:masterClrMapping/>
  </p:clrMapOvr>
  <p:hf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9553660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9210368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0120034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IN">
                <a:solidFill>
                  <a:prstClr val="white"/>
                </a:solidFill>
              </a:rPr>
              <a:t>&lt;#&gt;</a:t>
            </a:r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09938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en-US" dirty="0"/>
              <a:t>Cover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780835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033506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7589117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547437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4644008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4586352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8811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4BE0D4E-71CF-4DB1-9DC2-AEED6DA9DE7D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80617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5084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6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7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08992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55980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47406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847792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278207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71238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772390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84743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6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915566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275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6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6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622973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598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203598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66057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17611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5015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1540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15688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40438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6788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48365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992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713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48878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2945" y="3292475"/>
            <a:ext cx="4105275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3464" y="3292475"/>
            <a:ext cx="4105275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00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797567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39127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5491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1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7080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6940668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924231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924231"/>
            <a:ext cx="4066771" cy="323165"/>
          </a:xfrm>
          <a:solidFill>
            <a:srgbClr val="8DB74A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050261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630576"/>
            <a:ext cx="1831086" cy="507831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630576"/>
            <a:ext cx="1831086" cy="507831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630576"/>
            <a:ext cx="1831086" cy="507831"/>
          </a:xfrm>
          <a:solidFill>
            <a:srgbClr val="46B3C7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630576"/>
            <a:ext cx="1831086" cy="507831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5"/>
          </p:nvPr>
        </p:nvSpPr>
        <p:spPr>
          <a:xfrm>
            <a:off x="4730514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6"/>
          </p:nvPr>
        </p:nvSpPr>
        <p:spPr>
          <a:xfrm>
            <a:off x="6880914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330878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823423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823423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823423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Font typeface="Arial" panose="020B0604020202020204" pitchFamily="34" charset="0"/>
              <a:buChar char="•"/>
              <a:defRPr sz="1100"/>
            </a:lvl2pPr>
            <a:lvl3pPr marL="257175" indent="-128588">
              <a:defRPr sz="1100"/>
            </a:lvl3pPr>
            <a:lvl4pPr marL="385763" indent="-128588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4"/>
              </a:buClr>
              <a:defRPr sz="1100"/>
            </a:lvl3pPr>
            <a:lvl4pPr marL="385763" indent="-128588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3"/>
              </a:buClr>
              <a:defRPr sz="1100"/>
            </a:lvl3pPr>
            <a:lvl4pPr marL="385763" indent="-128588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87136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555294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555294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555294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08019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6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6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827538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827538"/>
            <a:ext cx="4066770" cy="3231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360361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/>
          </p:nvPr>
        </p:nvSpPr>
        <p:spPr>
          <a:xfrm>
            <a:off x="1228452" y="130437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/>
          </p:nvPr>
        </p:nvSpPr>
        <p:spPr>
          <a:xfrm>
            <a:off x="3409680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/>
          </p:nvPr>
        </p:nvSpPr>
        <p:spPr>
          <a:xfrm>
            <a:off x="5590946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/>
          </p:nvPr>
        </p:nvSpPr>
        <p:spPr>
          <a:xfrm>
            <a:off x="7772169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/>
          </p:nvPr>
        </p:nvSpPr>
        <p:spPr>
          <a:xfrm>
            <a:off x="1228452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/>
          </p:nvPr>
        </p:nvSpPr>
        <p:spPr>
          <a:xfrm>
            <a:off x="3409680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/>
          </p:nvPr>
        </p:nvSpPr>
        <p:spPr>
          <a:xfrm>
            <a:off x="5590946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/>
          </p:nvPr>
        </p:nvSpPr>
        <p:spPr>
          <a:xfrm>
            <a:off x="7772169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/>
          </p:nvPr>
        </p:nvSpPr>
        <p:spPr>
          <a:xfrm>
            <a:off x="1228452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/>
          </p:nvPr>
        </p:nvSpPr>
        <p:spPr>
          <a:xfrm>
            <a:off x="3409680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/>
          </p:nvPr>
        </p:nvSpPr>
        <p:spPr>
          <a:xfrm>
            <a:off x="5590946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/>
          </p:nvPr>
        </p:nvSpPr>
        <p:spPr>
          <a:xfrm>
            <a:off x="7772169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98119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4018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/>
          </p:nvPr>
        </p:nvSpPr>
        <p:spPr>
          <a:xfrm>
            <a:off x="1228437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/>
          </p:nvPr>
        </p:nvSpPr>
        <p:spPr>
          <a:xfrm>
            <a:off x="4069975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7550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/>
          </p:nvPr>
        </p:nvSpPr>
        <p:spPr>
          <a:xfrm>
            <a:off x="6911512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6841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2230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2230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2230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028438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721538" y="1302230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6002681" y="1302230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721538" y="298732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6002681" y="298732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7537913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93773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193773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674371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674371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441762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441762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394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8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2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4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0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96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2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29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6528203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79507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918210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327033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756913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8275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39452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2642365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4745243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/>
          </p:nvPr>
        </p:nvSpPr>
        <p:spPr>
          <a:xfrm>
            <a:off x="6848151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758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03001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3122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92879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253039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032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015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3870686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41562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05836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78801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21539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557"/>
            <a:ext cx="8229600" cy="648073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79"/>
            <a:ext cx="8207375" cy="3564731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74525"/>
            <a:ext cx="360040" cy="193725"/>
          </a:xfrm>
          <a:prstGeom prst="rect">
            <a:avLst/>
          </a:prstGeom>
        </p:spPr>
        <p:txBody>
          <a:bodyPr anchor="ctr"/>
          <a:lstStyle>
            <a:lvl1pPr algn="ctr">
              <a:defRPr sz="600" b="0">
                <a:solidFill>
                  <a:schemeClr val="bg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91D3E52-D919-4FF0-83A0-EC3008C81D47}" type="slidenum">
              <a:rPr lang="en-IN" smtClean="0">
                <a:solidFill>
                  <a:prstClr val="whit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85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64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76400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400469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93072525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8788216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3142310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4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4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4108134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8532697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096525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48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3630821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24" y="1275606"/>
            <a:ext cx="5987008" cy="13723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4000" b="0">
                <a:latin typeface="+mj-lt"/>
              </a:defRPr>
            </a:lvl1pPr>
          </a:lstStyle>
          <a:p>
            <a:r>
              <a:rPr lang="en-US" dirty="0"/>
              <a:t>Your headline will go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60024" y="2647950"/>
            <a:ext cx="6019800" cy="1752600"/>
          </a:xfrm>
        </p:spPr>
        <p:txBody>
          <a:bodyPr/>
          <a:lstStyle>
            <a:lvl1pPr>
              <a:defRPr sz="2000" baseline="0">
                <a:latin typeface="+mj-lt"/>
              </a:defRPr>
            </a:lvl1pPr>
          </a:lstStyle>
          <a:p>
            <a:pPr lvl="0"/>
            <a:r>
              <a:rPr lang="en-US" dirty="0"/>
              <a:t>Your subtitle will go here</a:t>
            </a:r>
          </a:p>
        </p:txBody>
      </p:sp>
    </p:spTree>
    <p:extLst>
      <p:ext uri="{BB962C8B-B14F-4D97-AF65-F5344CB8AC3E}">
        <p14:creationId xmlns:p14="http://schemas.microsoft.com/office/powerpoint/2010/main" val="32713625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902" y="1203599"/>
            <a:ext cx="4851170" cy="316835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000" b="0" dirty="0" smtClean="0">
                <a:solidFill>
                  <a:schemeClr val="bg1"/>
                </a:solidFill>
                <a:latin typeface="+mj-lt"/>
              </a:defRPr>
            </a:lvl1pPr>
            <a:lvl2pPr algn="l">
              <a:defRPr sz="18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Your headline will go here</a:t>
            </a:r>
          </a:p>
        </p:txBody>
      </p:sp>
    </p:spTree>
    <p:extLst>
      <p:ext uri="{BB962C8B-B14F-4D97-AF65-F5344CB8AC3E}">
        <p14:creationId xmlns:p14="http://schemas.microsoft.com/office/powerpoint/2010/main" val="133884410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902" y="1203599"/>
            <a:ext cx="4851170" cy="316835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lang="en-US" sz="4000" b="0" dirty="0" smtClean="0">
                <a:solidFill>
                  <a:schemeClr val="bg1"/>
                </a:solidFill>
                <a:latin typeface="+mj-lt"/>
              </a:defRPr>
            </a:lvl1pPr>
            <a:lvl2pPr algn="l">
              <a:defRPr sz="18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</a:lstStyle>
          <a:p>
            <a:pPr marL="0" lv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Your headline will go here</a:t>
            </a:r>
          </a:p>
        </p:txBody>
      </p:sp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2" t="3000" r="5789" b="16322"/>
          <a:stretch>
            <a:fillRect/>
          </a:stretch>
        </p:blipFill>
        <p:spPr bwMode="auto">
          <a:xfrm>
            <a:off x="4859426" y="-55562"/>
            <a:ext cx="8015287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:\InfoCepts_logo\InfoCepts Logo_Blue_PNG.png"/>
          <p:cNvPicPr>
            <a:picLocks noChangeAspect="1" noChangeArrowheads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9306"/>
            <a:ext cx="2304256" cy="2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4040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9520109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InfoCepts_logo\InfoCepts Logo_Blue_PNG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462257"/>
            <a:ext cx="2304256" cy="2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87673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206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06534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6749056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41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4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6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7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465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6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6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739854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80265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01" indent="0">
              <a:buNone/>
              <a:defRPr sz="2000" b="1"/>
            </a:lvl2pPr>
            <a:lvl3pPr marL="914193" indent="0">
              <a:buNone/>
              <a:defRPr sz="1800" b="1"/>
            </a:lvl3pPr>
            <a:lvl4pPr marL="1371294" indent="0">
              <a:buNone/>
              <a:defRPr sz="1600" b="1"/>
            </a:lvl4pPr>
            <a:lvl5pPr marL="1828386" indent="0">
              <a:buNone/>
              <a:defRPr sz="1600" b="1"/>
            </a:lvl5pPr>
            <a:lvl6pPr marL="2285487" indent="0">
              <a:buNone/>
              <a:defRPr sz="1600" b="1"/>
            </a:lvl6pPr>
            <a:lvl7pPr marL="2742579" indent="0">
              <a:buNone/>
              <a:defRPr sz="1600" b="1"/>
            </a:lvl7pPr>
            <a:lvl8pPr marL="3199680" indent="0">
              <a:buNone/>
              <a:defRPr sz="1600" b="1"/>
            </a:lvl8pPr>
            <a:lvl9pPr marL="365678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92" y="802651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01" indent="0">
              <a:buNone/>
              <a:defRPr sz="2000" b="1"/>
            </a:lvl2pPr>
            <a:lvl3pPr marL="914193" indent="0">
              <a:buNone/>
              <a:defRPr sz="1800" b="1"/>
            </a:lvl3pPr>
            <a:lvl4pPr marL="1371294" indent="0">
              <a:buNone/>
              <a:defRPr sz="1600" b="1"/>
            </a:lvl4pPr>
            <a:lvl5pPr marL="1828386" indent="0">
              <a:buNone/>
              <a:defRPr sz="1600" b="1"/>
            </a:lvl5pPr>
            <a:lvl6pPr marL="2285487" indent="0">
              <a:buNone/>
              <a:defRPr sz="1600" b="1"/>
            </a:lvl6pPr>
            <a:lvl7pPr marL="2742579" indent="0">
              <a:buNone/>
              <a:defRPr sz="1600" b="1"/>
            </a:lvl7pPr>
            <a:lvl8pPr marL="3199680" indent="0">
              <a:buNone/>
              <a:defRPr sz="1600" b="1"/>
            </a:lvl8pPr>
            <a:lvl9pPr marL="365678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92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78473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50518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3784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01" indent="0">
              <a:buNone/>
              <a:defRPr sz="2800"/>
            </a:lvl2pPr>
            <a:lvl3pPr marL="914193" indent="0">
              <a:buNone/>
              <a:defRPr sz="2400"/>
            </a:lvl3pPr>
            <a:lvl4pPr marL="1371294" indent="0">
              <a:buNone/>
              <a:defRPr sz="2000"/>
            </a:lvl4pPr>
            <a:lvl5pPr marL="1828386" indent="0">
              <a:buNone/>
              <a:defRPr sz="2000"/>
            </a:lvl5pPr>
            <a:lvl6pPr marL="2285487" indent="0">
              <a:buNone/>
              <a:defRPr sz="2000"/>
            </a:lvl6pPr>
            <a:lvl7pPr marL="2742579" indent="0">
              <a:buNone/>
              <a:defRPr sz="2000"/>
            </a:lvl7pPr>
            <a:lvl8pPr marL="3199680" indent="0">
              <a:buNone/>
              <a:defRPr sz="2000"/>
            </a:lvl8pPr>
            <a:lvl9pPr marL="365678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89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01" indent="0">
              <a:buNone/>
              <a:defRPr sz="1200"/>
            </a:lvl2pPr>
            <a:lvl3pPr marL="914193" indent="0">
              <a:buNone/>
              <a:defRPr sz="1000"/>
            </a:lvl3pPr>
            <a:lvl4pPr marL="1371294" indent="0">
              <a:buNone/>
              <a:defRPr sz="900"/>
            </a:lvl4pPr>
            <a:lvl5pPr marL="1828386" indent="0">
              <a:buNone/>
              <a:defRPr sz="900"/>
            </a:lvl5pPr>
            <a:lvl6pPr marL="2285487" indent="0">
              <a:buNone/>
              <a:defRPr sz="900"/>
            </a:lvl6pPr>
            <a:lvl7pPr marL="2742579" indent="0">
              <a:buNone/>
              <a:defRPr sz="900"/>
            </a:lvl7pPr>
            <a:lvl8pPr marL="3199680" indent="0">
              <a:buNone/>
              <a:defRPr sz="900"/>
            </a:lvl8pPr>
            <a:lvl9pPr marL="365678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60280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159547"/>
            <a:ext cx="8714232" cy="41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1" rIns="91422" bIns="457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013620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9969856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95" y="204895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01" indent="0">
              <a:buNone/>
              <a:defRPr sz="1200"/>
            </a:lvl2pPr>
            <a:lvl3pPr marL="914193" indent="0">
              <a:buNone/>
              <a:defRPr sz="1000"/>
            </a:lvl3pPr>
            <a:lvl4pPr marL="1371294" indent="0">
              <a:buNone/>
              <a:defRPr sz="900"/>
            </a:lvl4pPr>
            <a:lvl5pPr marL="1828386" indent="0">
              <a:buNone/>
              <a:defRPr sz="900"/>
            </a:lvl5pPr>
            <a:lvl6pPr marL="2285487" indent="0">
              <a:buNone/>
              <a:defRPr sz="900"/>
            </a:lvl6pPr>
            <a:lvl7pPr marL="2742579" indent="0">
              <a:buNone/>
              <a:defRPr sz="900"/>
            </a:lvl7pPr>
            <a:lvl8pPr marL="3199680" indent="0">
              <a:buNone/>
              <a:defRPr sz="900"/>
            </a:lvl8pPr>
            <a:lvl9pPr marL="365678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3910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7301486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 lIns="91369" tIns="45684" rIns="91369" bIns="45684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897590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9578170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171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52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324162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2371149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3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8207776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68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0307545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915570"/>
            <a:ext cx="8207375" cy="34387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828418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700885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60660162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1609908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80264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4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50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573124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1486199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50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646375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5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13963426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7" y="1491630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7" y="3036355"/>
            <a:ext cx="6851104" cy="5615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2807606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IN">
                <a:solidFill>
                  <a:prstClr val="white"/>
                </a:solidFill>
              </a:rPr>
              <a:t>&lt;#&gt;</a:t>
            </a:r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6797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7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3165044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2214707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2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41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76401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615" indent="0">
              <a:buNone/>
              <a:defRPr sz="2800"/>
            </a:lvl2pPr>
            <a:lvl3pPr marL="913227" indent="0">
              <a:buNone/>
              <a:defRPr sz="2400"/>
            </a:lvl3pPr>
            <a:lvl4pPr marL="1369838" indent="0">
              <a:buNone/>
              <a:defRPr sz="2000"/>
            </a:lvl4pPr>
            <a:lvl5pPr marL="1826451" indent="0">
              <a:buNone/>
              <a:defRPr sz="2000"/>
            </a:lvl5pPr>
            <a:lvl6pPr marL="2283065" indent="0">
              <a:buNone/>
              <a:defRPr sz="2000"/>
            </a:lvl6pPr>
            <a:lvl7pPr marL="2739682" indent="0">
              <a:buNone/>
              <a:defRPr sz="2000"/>
            </a:lvl7pPr>
            <a:lvl8pPr marL="3196292" indent="0">
              <a:buNone/>
              <a:defRPr sz="2000"/>
            </a:lvl8pPr>
            <a:lvl9pPr marL="365290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615" indent="0">
              <a:buNone/>
              <a:defRPr sz="1200"/>
            </a:lvl2pPr>
            <a:lvl3pPr marL="913227" indent="0">
              <a:buNone/>
              <a:defRPr sz="1000"/>
            </a:lvl3pPr>
            <a:lvl4pPr marL="1369838" indent="0">
              <a:buNone/>
              <a:defRPr sz="900"/>
            </a:lvl4pPr>
            <a:lvl5pPr marL="1826451" indent="0">
              <a:buNone/>
              <a:defRPr sz="900"/>
            </a:lvl5pPr>
            <a:lvl6pPr marL="2283065" indent="0">
              <a:buNone/>
              <a:defRPr sz="900"/>
            </a:lvl6pPr>
            <a:lvl7pPr marL="2739682" indent="0">
              <a:buNone/>
              <a:defRPr sz="900"/>
            </a:lvl7pPr>
            <a:lvl8pPr marL="3196292" indent="0">
              <a:buNone/>
              <a:defRPr sz="900"/>
            </a:lvl8pPr>
            <a:lvl9pPr marL="365290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73005911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9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9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4439824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802654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1282470"/>
            <a:ext cx="4040188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802654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1282470"/>
            <a:ext cx="4041775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7239107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7143949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54192074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7"/>
            <a:ext cx="5486400" cy="425054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61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8075400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97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3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4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6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07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49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1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2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prstClr val="white"/>
                </a:solidFill>
                <a:latin typeface="Arial" charset="0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757855830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84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prstClr val="white"/>
                </a:solidFill>
                <a:latin typeface="Arial" charset="0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08707559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6" y="3305188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6" y="2180060"/>
            <a:ext cx="7772400" cy="1125141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159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31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480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663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0799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4959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39119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3279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prstClr val="white"/>
                </a:solidFill>
                <a:latin typeface="Arial" charset="0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83002426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74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74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prstClr val="white"/>
                </a:solidFill>
                <a:latin typeface="Arial" charset="0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46982541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9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1598" indent="0">
              <a:buNone/>
              <a:defRPr sz="1500" b="1"/>
            </a:lvl2pPr>
            <a:lvl3pPr marL="683199" indent="0">
              <a:buNone/>
              <a:defRPr sz="1350" b="1"/>
            </a:lvl3pPr>
            <a:lvl4pPr marL="1024801" indent="0">
              <a:buNone/>
              <a:defRPr sz="1200" b="1"/>
            </a:lvl4pPr>
            <a:lvl5pPr marL="1366397" indent="0">
              <a:buNone/>
              <a:defRPr sz="1200" b="1"/>
            </a:lvl5pPr>
            <a:lvl6pPr marL="1707995" indent="0">
              <a:buNone/>
              <a:defRPr sz="1200" b="1"/>
            </a:lvl6pPr>
            <a:lvl7pPr marL="2049599" indent="0">
              <a:buNone/>
              <a:defRPr sz="1200" b="1"/>
            </a:lvl7pPr>
            <a:lvl8pPr marL="2391194" indent="0">
              <a:buNone/>
              <a:defRPr sz="1200" b="1"/>
            </a:lvl8pPr>
            <a:lvl9pPr marL="273279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9" y="1282472"/>
            <a:ext cx="4040188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1598" indent="0">
              <a:buNone/>
              <a:defRPr sz="1500" b="1"/>
            </a:lvl2pPr>
            <a:lvl3pPr marL="683199" indent="0">
              <a:buNone/>
              <a:defRPr sz="1350" b="1"/>
            </a:lvl3pPr>
            <a:lvl4pPr marL="1024801" indent="0">
              <a:buNone/>
              <a:defRPr sz="1200" b="1"/>
            </a:lvl4pPr>
            <a:lvl5pPr marL="1366397" indent="0">
              <a:buNone/>
              <a:defRPr sz="1200" b="1"/>
            </a:lvl5pPr>
            <a:lvl6pPr marL="1707995" indent="0">
              <a:buNone/>
              <a:defRPr sz="1200" b="1"/>
            </a:lvl6pPr>
            <a:lvl7pPr marL="2049599" indent="0">
              <a:buNone/>
              <a:defRPr sz="1200" b="1"/>
            </a:lvl7pPr>
            <a:lvl8pPr marL="2391194" indent="0">
              <a:buNone/>
              <a:defRPr sz="1200" b="1"/>
            </a:lvl8pPr>
            <a:lvl9pPr marL="273279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1282472"/>
            <a:ext cx="4041775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prstClr val="white"/>
                </a:solidFill>
                <a:latin typeface="Arial" charset="0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536569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6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6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94661228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prstClr val="white"/>
                </a:solidFill>
                <a:latin typeface="Arial" charset="0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756850618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prstClr val="white"/>
                </a:solidFill>
                <a:latin typeface="Arial" charset="0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80744992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69"/>
            <a:ext cx="5486400" cy="425054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1598" indent="0">
              <a:buNone/>
              <a:defRPr sz="2100"/>
            </a:lvl2pPr>
            <a:lvl3pPr marL="683199" indent="0">
              <a:buNone/>
              <a:defRPr sz="1800"/>
            </a:lvl3pPr>
            <a:lvl4pPr marL="1024801" indent="0">
              <a:buNone/>
              <a:defRPr sz="1500"/>
            </a:lvl4pPr>
            <a:lvl5pPr marL="1366397" indent="0">
              <a:buNone/>
              <a:defRPr sz="1500"/>
            </a:lvl5pPr>
            <a:lvl6pPr marL="1707995" indent="0">
              <a:buNone/>
              <a:defRPr sz="1500"/>
            </a:lvl6pPr>
            <a:lvl7pPr marL="2049599" indent="0">
              <a:buNone/>
              <a:defRPr sz="1500"/>
            </a:lvl7pPr>
            <a:lvl8pPr marL="2391194" indent="0">
              <a:buNone/>
              <a:defRPr sz="1500"/>
            </a:lvl8pPr>
            <a:lvl9pPr marL="2732798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681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1598" indent="0">
              <a:buNone/>
              <a:defRPr sz="900"/>
            </a:lvl2pPr>
            <a:lvl3pPr marL="683199" indent="0">
              <a:buNone/>
              <a:defRPr sz="750"/>
            </a:lvl3pPr>
            <a:lvl4pPr marL="1024801" indent="0">
              <a:buNone/>
              <a:defRPr sz="675"/>
            </a:lvl4pPr>
            <a:lvl5pPr marL="1366397" indent="0">
              <a:buNone/>
              <a:defRPr sz="675"/>
            </a:lvl5pPr>
            <a:lvl6pPr marL="1707995" indent="0">
              <a:buNone/>
              <a:defRPr sz="675"/>
            </a:lvl6pPr>
            <a:lvl7pPr marL="2049599" indent="0">
              <a:buNone/>
              <a:defRPr sz="675"/>
            </a:lvl7pPr>
            <a:lvl8pPr marL="2391194" indent="0">
              <a:buNone/>
              <a:defRPr sz="675"/>
            </a:lvl8pPr>
            <a:lvl9pPr marL="2732798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prstClr val="white"/>
                </a:solidFill>
                <a:latin typeface="Arial" charset="0"/>
              </a:rPr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6741647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66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8447787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>
            <a:normAutofit/>
          </a:bodyPr>
          <a:lstStyle>
            <a:lvl1pPr>
              <a:defRPr sz="1800"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3pPr>
              <a:defRPr sz="1200">
                <a:latin typeface="Tw Cen MT" panose="020B0602020104020603" pitchFamily="34" charset="0"/>
              </a:defRPr>
            </a:lvl3pPr>
            <a:lvl4pPr>
              <a:defRPr sz="1200">
                <a:latin typeface="Tw Cen MT" panose="020B0602020104020603" pitchFamily="34" charset="0"/>
              </a:defRPr>
            </a:lvl4pPr>
            <a:lvl5pPr>
              <a:defRPr sz="12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6844947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7469697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6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6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94991500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80265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282470"/>
            <a:ext cx="4040188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51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03622188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81162926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893637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421058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50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79889682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66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9569944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2511328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96929676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6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6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1249158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80265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282470"/>
            <a:ext cx="4040188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51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9889209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28531071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89922531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50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2169689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64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00064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8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2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4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0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96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2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29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0848938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6069306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06051917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800750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4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4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60164378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43051794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735159216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48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8127840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33769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0" y="835819"/>
            <a:ext cx="9144000" cy="3680148"/>
            <a:chOff x="0" y="1114425"/>
            <a:chExt cx="9144000" cy="4906864"/>
          </a:xfrm>
        </p:grpSpPr>
        <p:sp>
          <p:nvSpPr>
            <p:cNvPr id="7" name="Rectangle 6"/>
            <p:cNvSpPr/>
            <p:nvPr/>
          </p:nvSpPr>
          <p:spPr>
            <a:xfrm>
              <a:off x="0" y="1114425"/>
              <a:ext cx="9144000" cy="4886326"/>
            </a:xfrm>
            <a:prstGeom prst="rect">
              <a:avLst/>
            </a:prstGeom>
            <a:solidFill>
              <a:srgbClr val="0065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789" r="39342" b="11228"/>
            <a:stretch/>
          </p:blipFill>
          <p:spPr>
            <a:xfrm>
              <a:off x="3359" y="1124744"/>
              <a:ext cx="5648761" cy="489654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6851104" cy="1537878"/>
          </a:xfrm>
        </p:spPr>
        <p:txBody>
          <a:bodyPr anchor="ctr"/>
          <a:lstStyle>
            <a:lvl1pPr algn="r"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>
                <a:solidFill>
                  <a:prstClr val="white"/>
                </a:solidFill>
                <a:latin typeface="Arial" charset="0"/>
              </a:rPr>
              <a:t>#</a:t>
            </a:r>
            <a:endParaRPr lang="en-IN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4815735"/>
            <a:ext cx="244827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6200" y="4800600"/>
            <a:ext cx="5562600" cy="3429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IN" sz="1050" b="0" dirty="0">
                <a:solidFill>
                  <a:prstClr val="white"/>
                </a:solidFill>
              </a:rPr>
              <a:t>CAG – Customer Discovery Insights – InfoCepts Proposal Overview </a:t>
            </a:r>
          </a:p>
        </p:txBody>
      </p:sp>
    </p:spTree>
    <p:extLst>
      <p:ext uri="{BB962C8B-B14F-4D97-AF65-F5344CB8AC3E}">
        <p14:creationId xmlns:p14="http://schemas.microsoft.com/office/powerpoint/2010/main" val="1582760305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34949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08931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838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1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14098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08560908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05740"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29138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089316"/>
            <a:ext cx="8280920" cy="3470672"/>
          </a:xfrm>
        </p:spPr>
        <p:txBody>
          <a:bodyPr numCol="2" spcCol="205740"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414601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540" y="1089316"/>
            <a:ext cx="4064260" cy="3394472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9316"/>
            <a:ext cx="4064260" cy="3394472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8865277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8586778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0211729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82754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0947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61910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6248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94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94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7794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7794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918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58811293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94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94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047794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208822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8056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40" y="210015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3108" y="1047794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94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9608" y="1047794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3108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219608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5244973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1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1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895786"/>
            <a:ext cx="4067992" cy="16201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21" y="2895786"/>
            <a:ext cx="4067991" cy="16201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842055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4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81206"/>
            <a:ext cx="406845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15" y="1181206"/>
            <a:ext cx="4067531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1540" y="3868837"/>
            <a:ext cx="406845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15" y="3868837"/>
            <a:ext cx="4067531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64675979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40" y="210015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91780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58662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660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40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591018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757138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881374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49268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7165853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5700" y="1139018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39018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27728" y="1139018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45700" y="2382731"/>
            <a:ext cx="249631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2382731"/>
            <a:ext cx="249631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6227728" y="2382731"/>
            <a:ext cx="249631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622952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4"/>
            <a:ext cx="406799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4"/>
            <a:ext cx="4067991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2411306"/>
            <a:ext cx="406677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2411306"/>
            <a:ext cx="4066771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32017789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3537755"/>
            <a:ext cx="1831086" cy="994954"/>
          </a:xfrm>
        </p:spPr>
        <p:txBody>
          <a:bodyPr/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353775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353775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353775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4016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80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92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504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316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8032" y="3665028"/>
            <a:ext cx="1831086" cy="994954"/>
          </a:xfrm>
        </p:spPr>
        <p:txBody>
          <a:bodyPr/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8470" y="3665028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8908" y="3665028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9346" y="3665028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80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92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504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316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757479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89247798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668300"/>
            <a:ext cx="2496312" cy="102768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668300"/>
            <a:ext cx="2496312" cy="102768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668300"/>
            <a:ext cx="2496312" cy="102768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7966198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047750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528348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528348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295739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295739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3212023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137606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833458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529310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41765" y="3684901"/>
            <a:ext cx="1477501" cy="687093"/>
          </a:xfrm>
          <a:solidFill>
            <a:srgbClr val="00B0F0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137611" y="3684901"/>
            <a:ext cx="1477501" cy="687093"/>
          </a:xfrm>
          <a:solidFill>
            <a:srgbClr val="CF423F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833465" y="3684901"/>
            <a:ext cx="1477501" cy="687093"/>
          </a:xfrm>
          <a:solidFill>
            <a:srgbClr val="D2326B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5529316" y="3684901"/>
            <a:ext cx="1477501" cy="687093"/>
          </a:xfrm>
          <a:solidFill>
            <a:srgbClr val="F49D00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222876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43"/>
          </p:nvPr>
        </p:nvSpPr>
        <p:spPr>
          <a:xfrm>
            <a:off x="7222878" y="3684901"/>
            <a:ext cx="1477501" cy="687093"/>
          </a:xfrm>
          <a:solidFill>
            <a:srgbClr val="00B888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16529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344" y="1132095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213864" y="1136364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132095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344" y="3820812"/>
            <a:ext cx="2496312" cy="510909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213864" y="3825081"/>
            <a:ext cx="2496312" cy="510909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820812"/>
            <a:ext cx="2496312" cy="510909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41152753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702611"/>
            <a:ext cx="4066772" cy="5447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702611"/>
            <a:ext cx="4066771" cy="544765"/>
          </a:xfrm>
          <a:solidFill>
            <a:srgbClr val="CF423F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3822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408945"/>
            <a:ext cx="1831086" cy="729430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408945"/>
            <a:ext cx="1831086" cy="729430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408945"/>
            <a:ext cx="1831086" cy="729430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408945"/>
            <a:ext cx="1831086" cy="729430"/>
          </a:xfrm>
          <a:solidFill>
            <a:srgbClr val="F49D0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6845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6845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730514" y="3266845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880914" y="3266845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4665463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343285"/>
            <a:ext cx="2496312" cy="803297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343285"/>
            <a:ext cx="2496312" cy="803297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343285"/>
            <a:ext cx="2496312" cy="803297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5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588" indent="-128588">
              <a:buFont typeface="Arial" panose="020B0604020202020204" pitchFamily="34" charset="0"/>
              <a:buChar char="•"/>
              <a:defRPr sz="1100"/>
            </a:lvl2pPr>
            <a:lvl3pPr marL="257175" indent="-128588">
              <a:defRPr sz="1100"/>
            </a:lvl3pPr>
            <a:lvl4pPr marL="385763" indent="-128588"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5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4"/>
              </a:buClr>
              <a:defRPr sz="1100"/>
            </a:lvl3pPr>
            <a:lvl4pPr marL="385763" indent="-128588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5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3"/>
              </a:buClr>
              <a:defRPr sz="1100"/>
            </a:lvl3pPr>
            <a:lvl4pPr marL="385763" indent="-128588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54977413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486080"/>
            <a:ext cx="2496312" cy="5447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486080"/>
            <a:ext cx="2496312" cy="544765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486080"/>
            <a:ext cx="2496312" cy="544765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15923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15923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15923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13579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6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6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578181"/>
            <a:ext cx="4066772" cy="572464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578181"/>
            <a:ext cx="4066770" cy="572464"/>
          </a:xfrm>
          <a:solidFill>
            <a:srgbClr val="CF423F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3459847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52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80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46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9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52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80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46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9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52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80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46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9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8426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9399145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315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331504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315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331504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315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331504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66823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2466822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66823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2466822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6682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2466822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60214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3602140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60214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3602140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60214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3602140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0564334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302230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302230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302230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2987321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2987321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2987321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00254167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8" y="1302230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81" y="1302230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8" y="2987321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81" y="2987321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641379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73186" y="1284629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11960" y="1284629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332" y="2497528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50601" y="1284626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3134894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6213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52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019126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65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122004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43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224912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51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9825532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51569"/>
            <a:ext cx="1874440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84564" y="951569"/>
            <a:ext cx="1976081" cy="2651760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buFontTx/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113110" indent="-113110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01229" indent="-155972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32001" y="3735424"/>
            <a:ext cx="4028640" cy="719138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228594" indent="-114297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400040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79" y="3735424"/>
            <a:ext cx="4018521" cy="719138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228594" indent="-114297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400040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82068" y="951569"/>
            <a:ext cx="1874440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734634" y="951569"/>
            <a:ext cx="1976081" cy="2651760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buFontTx/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113110" indent="-113110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01229" indent="-155972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42836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194195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015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8656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8540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03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615" indent="0">
              <a:buNone/>
              <a:defRPr sz="2800"/>
            </a:lvl2pPr>
            <a:lvl3pPr marL="913227" indent="0">
              <a:buNone/>
              <a:defRPr sz="2400"/>
            </a:lvl3pPr>
            <a:lvl4pPr marL="1369838" indent="0">
              <a:buNone/>
              <a:defRPr sz="2000"/>
            </a:lvl4pPr>
            <a:lvl5pPr marL="1826451" indent="0">
              <a:buNone/>
              <a:defRPr sz="2000"/>
            </a:lvl5pPr>
            <a:lvl6pPr marL="2283065" indent="0">
              <a:buNone/>
              <a:defRPr sz="2000"/>
            </a:lvl6pPr>
            <a:lvl7pPr marL="2739682" indent="0">
              <a:buNone/>
              <a:defRPr sz="2000"/>
            </a:lvl7pPr>
            <a:lvl8pPr marL="3196292" indent="0">
              <a:buNone/>
              <a:defRPr sz="2000"/>
            </a:lvl8pPr>
            <a:lvl9pPr marL="365290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615" indent="0">
              <a:buNone/>
              <a:defRPr sz="1200"/>
            </a:lvl2pPr>
            <a:lvl3pPr marL="913227" indent="0">
              <a:buNone/>
              <a:defRPr sz="1000"/>
            </a:lvl3pPr>
            <a:lvl4pPr marL="1369838" indent="0">
              <a:buNone/>
              <a:defRPr sz="900"/>
            </a:lvl4pPr>
            <a:lvl5pPr marL="1826451" indent="0">
              <a:buNone/>
              <a:defRPr sz="900"/>
            </a:lvl5pPr>
            <a:lvl6pPr marL="2283065" indent="0">
              <a:buNone/>
              <a:defRPr sz="900"/>
            </a:lvl6pPr>
            <a:lvl7pPr marL="2739682" indent="0">
              <a:buNone/>
              <a:defRPr sz="900"/>
            </a:lvl7pPr>
            <a:lvl8pPr marL="3196292" indent="0">
              <a:buNone/>
              <a:defRPr sz="900"/>
            </a:lvl8pPr>
            <a:lvl9pPr marL="365290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569373872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5669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206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300488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76048634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41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4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6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7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23034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6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6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2753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80265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01" indent="0">
              <a:buNone/>
              <a:defRPr sz="2000" b="1"/>
            </a:lvl2pPr>
            <a:lvl3pPr marL="914193" indent="0">
              <a:buNone/>
              <a:defRPr sz="1800" b="1"/>
            </a:lvl3pPr>
            <a:lvl4pPr marL="1371294" indent="0">
              <a:buNone/>
              <a:defRPr sz="1600" b="1"/>
            </a:lvl4pPr>
            <a:lvl5pPr marL="1828386" indent="0">
              <a:buNone/>
              <a:defRPr sz="1600" b="1"/>
            </a:lvl5pPr>
            <a:lvl6pPr marL="2285487" indent="0">
              <a:buNone/>
              <a:defRPr sz="1600" b="1"/>
            </a:lvl6pPr>
            <a:lvl7pPr marL="2742579" indent="0">
              <a:buNone/>
              <a:defRPr sz="1600" b="1"/>
            </a:lvl7pPr>
            <a:lvl8pPr marL="3199680" indent="0">
              <a:buNone/>
              <a:defRPr sz="1600" b="1"/>
            </a:lvl8pPr>
            <a:lvl9pPr marL="365678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92" y="802651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01" indent="0">
              <a:buNone/>
              <a:defRPr sz="2000" b="1"/>
            </a:lvl2pPr>
            <a:lvl3pPr marL="914193" indent="0">
              <a:buNone/>
              <a:defRPr sz="1800" b="1"/>
            </a:lvl3pPr>
            <a:lvl4pPr marL="1371294" indent="0">
              <a:buNone/>
              <a:defRPr sz="1600" b="1"/>
            </a:lvl4pPr>
            <a:lvl5pPr marL="1828386" indent="0">
              <a:buNone/>
              <a:defRPr sz="1600" b="1"/>
            </a:lvl5pPr>
            <a:lvl6pPr marL="2285487" indent="0">
              <a:buNone/>
              <a:defRPr sz="1600" b="1"/>
            </a:lvl6pPr>
            <a:lvl7pPr marL="2742579" indent="0">
              <a:buNone/>
              <a:defRPr sz="1600" b="1"/>
            </a:lvl7pPr>
            <a:lvl8pPr marL="3199680" indent="0">
              <a:buNone/>
              <a:defRPr sz="1600" b="1"/>
            </a:lvl8pPr>
            <a:lvl9pPr marL="365678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92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843211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555859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853583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01" indent="0">
              <a:buNone/>
              <a:defRPr sz="2800"/>
            </a:lvl2pPr>
            <a:lvl3pPr marL="914193" indent="0">
              <a:buNone/>
              <a:defRPr sz="2400"/>
            </a:lvl3pPr>
            <a:lvl4pPr marL="1371294" indent="0">
              <a:buNone/>
              <a:defRPr sz="2000"/>
            </a:lvl4pPr>
            <a:lvl5pPr marL="1828386" indent="0">
              <a:buNone/>
              <a:defRPr sz="2000"/>
            </a:lvl5pPr>
            <a:lvl6pPr marL="2285487" indent="0">
              <a:buNone/>
              <a:defRPr sz="2000"/>
            </a:lvl6pPr>
            <a:lvl7pPr marL="2742579" indent="0">
              <a:buNone/>
              <a:defRPr sz="2000"/>
            </a:lvl7pPr>
            <a:lvl8pPr marL="3199680" indent="0">
              <a:buNone/>
              <a:defRPr sz="2000"/>
            </a:lvl8pPr>
            <a:lvl9pPr marL="365678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89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01" indent="0">
              <a:buNone/>
              <a:defRPr sz="1200"/>
            </a:lvl2pPr>
            <a:lvl3pPr marL="914193" indent="0">
              <a:buNone/>
              <a:defRPr sz="1000"/>
            </a:lvl3pPr>
            <a:lvl4pPr marL="1371294" indent="0">
              <a:buNone/>
              <a:defRPr sz="900"/>
            </a:lvl4pPr>
            <a:lvl5pPr marL="1828386" indent="0">
              <a:buNone/>
              <a:defRPr sz="900"/>
            </a:lvl5pPr>
            <a:lvl6pPr marL="2285487" indent="0">
              <a:buNone/>
              <a:defRPr sz="900"/>
            </a:lvl6pPr>
            <a:lvl7pPr marL="2742579" indent="0">
              <a:buNone/>
              <a:defRPr sz="900"/>
            </a:lvl7pPr>
            <a:lvl8pPr marL="3199680" indent="0">
              <a:buNone/>
              <a:defRPr sz="900"/>
            </a:lvl8pPr>
            <a:lvl9pPr marL="365678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527723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159547"/>
            <a:ext cx="8714232" cy="41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11" rIns="91422" bIns="457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45518"/>
      </p:ext>
    </p:extLst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5817" y="2733881"/>
            <a:ext cx="5832648" cy="788287"/>
          </a:xfrm>
        </p:spPr>
        <p:txBody>
          <a:bodyPr/>
          <a:lstStyle>
            <a:lvl1pPr>
              <a:defRPr>
                <a:solidFill>
                  <a:srgbClr val="CBEC78"/>
                </a:solidFill>
              </a:defRPr>
            </a:lvl1pPr>
          </a:lstStyle>
          <a:p>
            <a:r>
              <a:rPr lang="en-IN" dirty="0"/>
              <a:t>Your Sub headline will go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16" y="1599782"/>
            <a:ext cx="5832648" cy="1134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9595872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95" y="204895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01" indent="0">
              <a:buNone/>
              <a:defRPr sz="1200"/>
            </a:lvl2pPr>
            <a:lvl3pPr marL="914193" indent="0">
              <a:buNone/>
              <a:defRPr sz="1000"/>
            </a:lvl3pPr>
            <a:lvl4pPr marL="1371294" indent="0">
              <a:buNone/>
              <a:defRPr sz="900"/>
            </a:lvl4pPr>
            <a:lvl5pPr marL="1828386" indent="0">
              <a:buNone/>
              <a:defRPr sz="900"/>
            </a:lvl5pPr>
            <a:lvl6pPr marL="2285487" indent="0">
              <a:buNone/>
              <a:defRPr sz="900"/>
            </a:lvl6pPr>
            <a:lvl7pPr marL="2742579" indent="0">
              <a:buNone/>
              <a:defRPr sz="900"/>
            </a:lvl7pPr>
            <a:lvl8pPr marL="3199680" indent="0">
              <a:buNone/>
              <a:defRPr sz="900"/>
            </a:lvl8pPr>
            <a:lvl9pPr marL="365678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84242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73949605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 lIns="91369" tIns="45684" rIns="91369" bIns="45684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165042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171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52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6480017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605972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836172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3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977992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540" y="735555"/>
            <a:ext cx="8280920" cy="3542680"/>
          </a:xfrm>
        </p:spPr>
        <p:txBody>
          <a:bodyPr>
            <a:normAutofit/>
          </a:bodyPr>
          <a:lstStyle>
            <a:lvl1pPr algn="l" defTabSz="914378" rtl="0" eaLnBrk="1" latinLnBrk="0" hangingPunct="1">
              <a:spcBef>
                <a:spcPct val="20000"/>
              </a:spcBef>
              <a:buClrTx/>
              <a:defRPr lang="en-US" sz="1400" kern="800" spc="-1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algn="l" defTabSz="914378" rtl="0" eaLnBrk="1" latinLnBrk="0" hangingPunct="1">
              <a:spcBef>
                <a:spcPct val="20000"/>
              </a:spcBef>
              <a:buClrTx/>
              <a:defRPr lang="en-US" sz="1400" kern="800" spc="-1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>
              <a:spcBef>
                <a:spcPts val="900"/>
              </a:spcBef>
              <a:defRPr sz="1400">
                <a:latin typeface="Calibri" panose="020F0502020204030204" pitchFamily="34" charset="0"/>
              </a:defRPr>
            </a:lvl3pPr>
            <a:lvl4pPr>
              <a:spcBef>
                <a:spcPts val="900"/>
              </a:spcBef>
              <a:defRPr sz="1400">
                <a:latin typeface="Calibri" panose="020F0502020204030204" pitchFamily="34" charset="0"/>
              </a:defRPr>
            </a:lvl4pPr>
            <a:lvl5pPr>
              <a:spcBef>
                <a:spcPts val="900"/>
              </a:spcBef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85931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540" y="735555"/>
            <a:ext cx="8280920" cy="3542680"/>
          </a:xfrm>
        </p:spPr>
        <p:txBody>
          <a:bodyPr>
            <a:normAutofit/>
          </a:bodyPr>
          <a:lstStyle>
            <a:lvl1pPr algn="l" defTabSz="914378" rtl="0" eaLnBrk="1" latinLnBrk="0" hangingPunct="1">
              <a:spcBef>
                <a:spcPct val="20000"/>
              </a:spcBef>
              <a:buClrTx/>
              <a:defRPr lang="en-US" sz="2000" kern="800" spc="-1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algn="l" defTabSz="914378" rtl="0" eaLnBrk="1" latinLnBrk="0" hangingPunct="1">
              <a:spcBef>
                <a:spcPct val="20000"/>
              </a:spcBef>
              <a:buClrTx/>
              <a:defRPr lang="en-US" sz="1600" kern="800" spc="-1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>
              <a:spcBef>
                <a:spcPts val="900"/>
              </a:spcBef>
              <a:defRPr sz="1400">
                <a:latin typeface="Calibri" panose="020F0502020204030204" pitchFamily="34" charset="0"/>
              </a:defRPr>
            </a:lvl3pPr>
            <a:lvl4pPr>
              <a:spcBef>
                <a:spcPts val="900"/>
              </a:spcBef>
              <a:defRPr sz="1400">
                <a:latin typeface="Calibri" panose="020F0502020204030204" pitchFamily="34" charset="0"/>
              </a:defRPr>
            </a:lvl4pPr>
            <a:lvl5pPr>
              <a:spcBef>
                <a:spcPts val="900"/>
              </a:spcBef>
              <a:defRPr sz="14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68439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540" y="1113590"/>
            <a:ext cx="8280920" cy="3525003"/>
          </a:xfrm>
        </p:spPr>
        <p:txBody>
          <a:bodyPr/>
          <a:lstStyle>
            <a:lvl1pPr marL="179388" marR="0" indent="-179388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>
                <a:latin typeface="Calibri" panose="020F0502020204030204" pitchFamily="34" charset="0"/>
              </a:defRPr>
            </a:lvl1pPr>
            <a:lvl2pPr marL="344480" marR="0" indent="-17303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latin typeface="Calibri" panose="020F0502020204030204" pitchFamily="34" charset="0"/>
              </a:defRPr>
            </a:lvl2pPr>
            <a:lvl3pPr>
              <a:spcBef>
                <a:spcPts val="900"/>
              </a:spcBef>
              <a:defRPr>
                <a:latin typeface="Calibri" panose="020F0502020204030204" pitchFamily="34" charset="0"/>
              </a:defRPr>
            </a:lvl3pPr>
            <a:lvl4pPr>
              <a:spcBef>
                <a:spcPts val="900"/>
              </a:spcBef>
              <a:defRPr>
                <a:latin typeface="Calibri" panose="020F0502020204030204" pitchFamily="34" charset="0"/>
              </a:defRPr>
            </a:lvl4pPr>
            <a:lvl5pPr>
              <a:spcBef>
                <a:spcPts val="900"/>
              </a:spcBef>
              <a:defRPr>
                <a:latin typeface="Calibri" panose="020F0502020204030204" pitchFamily="34" charset="0"/>
              </a:defRPr>
            </a:lvl5pPr>
          </a:lstStyle>
          <a:p>
            <a:pPr marL="179388" marR="0" lvl="0" indent="-179388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800" cap="none" spc="-1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Edit Master text styles</a:t>
            </a:r>
          </a:p>
          <a:p>
            <a:pPr marL="344480" marR="0" lvl="1" indent="-17303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80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735546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447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68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6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530198686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540" y="735556"/>
            <a:ext cx="8280920" cy="3578684"/>
          </a:xfrm>
        </p:spPr>
        <p:txBody>
          <a:bodyPr numCol="2" spcCol="205740">
            <a:normAutofit/>
          </a:bodyPr>
          <a:lstStyle>
            <a:lvl1pPr marL="179388" marR="0" indent="-179388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400">
                <a:latin typeface="Calibri" panose="020F0502020204030204" pitchFamily="34" charset="0"/>
              </a:defRPr>
            </a:lvl1pPr>
            <a:lvl2pPr marL="344480" marR="0" indent="-17303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Calibri" panose="020F0502020204030204" pitchFamily="34" charset="0"/>
              </a:defRPr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400">
                <a:latin typeface="Calibri" panose="020F0502020204030204" pitchFamily="34" charset="0"/>
              </a:defRPr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</a:defRPr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400">
                <a:latin typeface="Calibri" panose="020F0502020204030204" pitchFamily="34" charset="0"/>
              </a:defRPr>
            </a:lvl5pPr>
          </a:lstStyle>
          <a:p>
            <a:pPr marL="179388" marR="0" lvl="0" indent="-179388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800" cap="none" spc="-1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Edit Master text styles</a:t>
            </a:r>
          </a:p>
          <a:p>
            <a:pPr marL="344480" marR="0" lvl="1" indent="-17303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80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Second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16504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540" y="1113589"/>
            <a:ext cx="8280920" cy="3536912"/>
          </a:xfrm>
        </p:spPr>
        <p:txBody>
          <a:bodyPr numCol="2" spcCol="205740">
            <a:normAutofit/>
          </a:bodyPr>
          <a:lstStyle>
            <a:lvl1pPr marL="179388" marR="0" indent="-179388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400">
                <a:latin typeface="Calibri" panose="020F0502020204030204" pitchFamily="34" charset="0"/>
              </a:defRPr>
            </a:lvl1pPr>
            <a:lvl2pPr marL="344480" marR="0" indent="-17303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Calibri" panose="020F0502020204030204" pitchFamily="34" charset="0"/>
              </a:defRPr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400">
                <a:latin typeface="Calibri" panose="020F0502020204030204" pitchFamily="34" charset="0"/>
              </a:defRPr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400">
                <a:latin typeface="Calibri" panose="020F0502020204030204" pitchFamily="34" charset="0"/>
              </a:defRPr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400">
                <a:latin typeface="Calibri" panose="020F0502020204030204" pitchFamily="34" charset="0"/>
              </a:defRPr>
            </a:lvl5pPr>
          </a:lstStyle>
          <a:p>
            <a:pPr marL="179388" marR="0" lvl="0" indent="-179388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800" cap="none" spc="-1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Edit Master text styles</a:t>
            </a:r>
          </a:p>
          <a:p>
            <a:pPr marL="344480" marR="0" lvl="1" indent="-17303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80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735546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58790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31540" y="1113614"/>
            <a:ext cx="4064260" cy="3421807"/>
          </a:xfrm>
        </p:spPr>
        <p:txBody>
          <a:bodyPr>
            <a:normAutofit/>
          </a:bodyPr>
          <a:lstStyle>
            <a:lvl1pPr marL="179388" marR="0" indent="-179388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400">
                <a:latin typeface="Calibri" panose="020F0502020204030204" pitchFamily="34" charset="0"/>
              </a:defRPr>
            </a:lvl1pPr>
            <a:lvl2pPr marL="344480" marR="0" indent="-17303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9388" marR="0" lvl="0" indent="-179388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800" cap="none" spc="-1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Edit Master text styles</a:t>
            </a:r>
          </a:p>
          <a:p>
            <a:pPr marL="344480" marR="0" lvl="1" indent="-17303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80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113614"/>
            <a:ext cx="4064260" cy="3421807"/>
          </a:xfrm>
        </p:spPr>
        <p:txBody>
          <a:bodyPr>
            <a:normAutofit/>
          </a:bodyPr>
          <a:lstStyle>
            <a:lvl1pPr marL="179388" marR="0" indent="-179388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400">
                <a:latin typeface="Calibri" panose="020F0502020204030204" pitchFamily="34" charset="0"/>
              </a:defRPr>
            </a:lvl1pPr>
            <a:lvl2pPr marL="344480" marR="0" indent="-17303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>
                <a:latin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79388" marR="0" lvl="0" indent="-179388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0" i="0" u="none" strike="noStrike" kern="800" cap="none" spc="-1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Edit Master text styles</a:t>
            </a:r>
          </a:p>
          <a:p>
            <a:pPr marL="344480" marR="0" lvl="1" indent="-173034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400" b="0" i="0" u="none" strike="noStrike" kern="80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735546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30291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2478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31800" y="1465495"/>
            <a:ext cx="1944688" cy="1754575"/>
          </a:xfrm>
        </p:spPr>
        <p:txBody>
          <a:bodyPr/>
          <a:lstStyle/>
          <a:p>
            <a:endParaRPr lang="en-IN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27784" y="1465495"/>
            <a:ext cx="1944688" cy="175457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752020" y="1465495"/>
            <a:ext cx="1944688" cy="1754575"/>
          </a:xfrm>
        </p:spPr>
        <p:txBody>
          <a:bodyPr/>
          <a:lstStyle/>
          <a:p>
            <a:endParaRPr lang="en-IN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948004" y="1465495"/>
            <a:ext cx="1944688" cy="1754575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820580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735546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6989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708228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28608722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9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9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9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9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9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6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6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6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6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6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27350556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0095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16370548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735547"/>
            <a:ext cx="1828800" cy="243027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735547"/>
            <a:ext cx="1828800" cy="243027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735547"/>
            <a:ext cx="1828800" cy="243027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735547"/>
            <a:ext cx="1828800" cy="243027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3273836"/>
            <a:ext cx="1828800" cy="142632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3273836"/>
            <a:ext cx="1828800" cy="142632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36" y="3273836"/>
            <a:ext cx="1828800" cy="142632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716016" y="3273836"/>
            <a:ext cx="1828800" cy="142632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448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789559"/>
            <a:ext cx="2496312" cy="237626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789559"/>
            <a:ext cx="2496312" cy="237626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789559"/>
            <a:ext cx="2496312" cy="237626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3273835"/>
            <a:ext cx="2483816" cy="14041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3323844" y="3273835"/>
            <a:ext cx="2483816" cy="14041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16784" y="3273835"/>
            <a:ext cx="2483816" cy="14041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7019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1540" y="70008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59764"/>
            <a:ext cx="2496312" cy="210623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59764"/>
            <a:ext cx="2496312" cy="210623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059764"/>
            <a:ext cx="2496312" cy="210623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3273835"/>
            <a:ext cx="2483816" cy="14041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3323844" y="3273835"/>
            <a:ext cx="2483816" cy="14041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216784" y="3273835"/>
            <a:ext cx="2483816" cy="14041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93937296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938"/>
            <a:ext cx="406799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938"/>
            <a:ext cx="4067991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3735442"/>
            <a:ext cx="4068000" cy="71913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644008" y="3735442"/>
            <a:ext cx="4068000" cy="71913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80307068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047938"/>
            <a:ext cx="406845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15" y="1047938"/>
            <a:ext cx="4067531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154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3735442"/>
            <a:ext cx="4068000" cy="71913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644008" y="3735442"/>
            <a:ext cx="4068000" cy="71913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3919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91780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58662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660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2301720"/>
            <a:ext cx="1828800" cy="237626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2301720"/>
            <a:ext cx="1828800" cy="237626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36" y="2301720"/>
            <a:ext cx="1828800" cy="237626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716016" y="2301720"/>
            <a:ext cx="1828800" cy="237626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730256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16016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5236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2247720"/>
            <a:ext cx="1828800" cy="220685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2247720"/>
            <a:ext cx="1828800" cy="220685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36" y="2247720"/>
            <a:ext cx="1828800" cy="220685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716016" y="2247720"/>
            <a:ext cx="1828800" cy="220685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731952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27728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247883"/>
            <a:ext cx="2483816" cy="232225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3323844" y="2247883"/>
            <a:ext cx="2483816" cy="232225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216784" y="2247883"/>
            <a:ext cx="2483816" cy="232225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77825096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301895"/>
            <a:ext cx="4068000" cy="215285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644008" y="2301895"/>
            <a:ext cx="4068000" cy="215285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2388848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16016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5236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292771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81220" y="2292771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716016" y="2292771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65236" y="2292771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3490033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3490033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36" y="3490033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716016" y="3490033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003540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8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2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4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0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96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2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29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9142646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16016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5236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292771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81220" y="2292771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716016" y="2292771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65236" y="2292771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3490033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3490033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36" y="3490033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716016" y="3490033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2369484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04288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2000" y="229575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29575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04288" y="229575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3462645"/>
            <a:ext cx="2483816" cy="110732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3323844" y="3462645"/>
            <a:ext cx="2483816" cy="110732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42" hasCustomPrompt="1"/>
          </p:nvPr>
        </p:nvSpPr>
        <p:spPr>
          <a:xfrm>
            <a:off x="6216784" y="3462645"/>
            <a:ext cx="2483816" cy="110732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07705178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047750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295757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295757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3462645"/>
            <a:ext cx="4069136" cy="117007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42" hasCustomPrompt="1"/>
          </p:nvPr>
        </p:nvSpPr>
        <p:spPr>
          <a:xfrm>
            <a:off x="4645152" y="3462645"/>
            <a:ext cx="4069136" cy="117007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93682128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2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047772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047772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047772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00" y="3938544"/>
            <a:ext cx="1828800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2582400" y="3938544"/>
            <a:ext cx="1828800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732800" y="3938544"/>
            <a:ext cx="1828800" cy="323165"/>
          </a:xfrm>
          <a:solidFill>
            <a:srgbClr val="46B3C7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2"/>
          </p:nvPr>
        </p:nvSpPr>
        <p:spPr>
          <a:xfrm>
            <a:off x="6883200" y="3938544"/>
            <a:ext cx="1828800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10468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344" y="1047772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72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047772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344" y="3938544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938544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3938544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1915866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2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72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924425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924425"/>
            <a:ext cx="4066771" cy="3231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668923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04775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04775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047755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708046"/>
            <a:ext cx="1831086" cy="323165"/>
          </a:xfrm>
          <a:solidFill>
            <a:srgbClr val="0065A4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708046"/>
            <a:ext cx="1831086" cy="323165"/>
          </a:xfrm>
          <a:solidFill>
            <a:srgbClr val="00B0F0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708046"/>
            <a:ext cx="1831086" cy="323165"/>
          </a:xfrm>
          <a:solidFill>
            <a:srgbClr val="8DB74A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708046"/>
            <a:ext cx="1831086" cy="323165"/>
          </a:xfrm>
          <a:solidFill>
            <a:srgbClr val="9C9B9F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3165680"/>
            <a:ext cx="1828800" cy="145782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3165680"/>
            <a:ext cx="1828800" cy="145782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2" hasCustomPrompt="1"/>
          </p:nvPr>
        </p:nvSpPr>
        <p:spPr>
          <a:xfrm>
            <a:off x="6865236" y="3165680"/>
            <a:ext cx="1828800" cy="145782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4716016" y="3165680"/>
            <a:ext cx="1828800" cy="145782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417624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04775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04775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707881"/>
            <a:ext cx="2496312" cy="323165"/>
          </a:xfrm>
          <a:solidFill>
            <a:srgbClr val="0065A4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707881"/>
            <a:ext cx="2496312" cy="323165"/>
          </a:xfrm>
          <a:solidFill>
            <a:srgbClr val="00B0F0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707881"/>
            <a:ext cx="2496312" cy="323165"/>
          </a:xfrm>
          <a:solidFill>
            <a:srgbClr val="8DB74A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3111687"/>
            <a:ext cx="2483816" cy="145828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3323844" y="3111687"/>
            <a:ext cx="2483816" cy="145828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42" hasCustomPrompt="1"/>
          </p:nvPr>
        </p:nvSpPr>
        <p:spPr>
          <a:xfrm>
            <a:off x="6216784" y="3111687"/>
            <a:ext cx="2483816" cy="145828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28594" indent="-114297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3pPr>
            <a:lvl4pPr marL="400040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4pPr>
            <a:lvl5pPr marL="571486" indent="-171446">
              <a:buClr>
                <a:schemeClr val="accent3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16721414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5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5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159253"/>
            <a:ext cx="4066772" cy="127730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Calibri" panose="020F0502020204030204" pitchFamily="34" charset="0"/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57175" indent="-128588">
              <a:defRPr sz="1100">
                <a:latin typeface="Calibri" panose="020F0502020204030204" pitchFamily="34" charset="0"/>
              </a:defRPr>
            </a:lvl3pPr>
            <a:lvl4pPr marL="385763" indent="-128588">
              <a:defRPr sz="1100">
                <a:latin typeface="Calibri" panose="020F0502020204030204" pitchFamily="34" charset="0"/>
              </a:defRPr>
            </a:lvl4pPr>
            <a:lvl5pP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159253"/>
            <a:ext cx="4066771" cy="127730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latin typeface="Calibri" panose="020F0502020204030204" pitchFamily="34" charset="0"/>
              </a:defRPr>
            </a:lvl1pPr>
            <a:lvl2pPr marL="171450" indent="-171450">
              <a:buClrTx/>
              <a:buFont typeface="Wingdings" panose="05000000000000000000" pitchFamily="2" charset="2"/>
              <a:buChar char="§"/>
              <a:defRPr sz="1100">
                <a:latin typeface="Calibri" panose="020F0502020204030204" pitchFamily="34" charset="0"/>
              </a:defRPr>
            </a:lvl2pPr>
            <a:lvl3pPr marL="257175" indent="-128588">
              <a:buClr>
                <a:schemeClr val="accent4"/>
              </a:buClr>
              <a:defRPr sz="1100">
                <a:latin typeface="Calibri" panose="020F0502020204030204" pitchFamily="34" charset="0"/>
              </a:defRPr>
            </a:lvl3pPr>
            <a:lvl4pPr marL="385763" indent="-128588">
              <a:buClr>
                <a:schemeClr val="accent4"/>
              </a:buClr>
              <a:defRPr sz="1100">
                <a:latin typeface="Calibri" panose="020F0502020204030204" pitchFamily="34" charset="0"/>
              </a:defRPr>
            </a:lvl4pPr>
            <a:lvl5pPr>
              <a:buClr>
                <a:schemeClr val="accent4"/>
              </a:buClr>
              <a:defRPr sz="110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711313"/>
            <a:ext cx="4066772" cy="323165"/>
          </a:xfrm>
          <a:solidFill>
            <a:srgbClr val="0065A4"/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2711313"/>
            <a:ext cx="4066771" cy="323165"/>
          </a:xfrm>
          <a:solidFill>
            <a:srgbClr val="8DB74A"/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1621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2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72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702751"/>
            <a:ext cx="4066772" cy="544765"/>
          </a:xfrm>
          <a:solidFill>
            <a:srgbClr val="0065A4"/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702751"/>
            <a:ext cx="4066771" cy="544765"/>
          </a:xfrm>
          <a:solidFill>
            <a:srgbClr val="8DB74A"/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305"/>
            <a:ext cx="8280000" cy="61317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95407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7334138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52" y="1229843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80" y="1229843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46" y="1229843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9" y="1229843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52" y="236517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80" y="236517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46" y="236517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9" y="236517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52" y="350049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80" y="350049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46" y="350049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9" y="350049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1663215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229843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229843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229843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2365177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2365177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36516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2365177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3500497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3500497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004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3500497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86548026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230193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230193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230193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14933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2915284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14933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2915284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1493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2915284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64567040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229842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8" y="1230193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229842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81" y="1230193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14951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8" y="2915284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14951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81" y="2915284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57422668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84058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57" y="2442766"/>
            <a:ext cx="2532703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22976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843" y="2442766"/>
            <a:ext cx="2532703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61473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72" y="2442766"/>
            <a:ext cx="2532703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87875490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8143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52" y="2442766"/>
            <a:ext cx="1802967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61056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65" y="2442766"/>
            <a:ext cx="1802967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63934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43" y="2442766"/>
            <a:ext cx="1802967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66842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51" y="2442766"/>
            <a:ext cx="1802967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1100">
                <a:latin typeface="Calibri" panose="020F0502020204030204" pitchFamily="34" charset="0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251615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51587"/>
            <a:ext cx="1874440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84564" y="951587"/>
            <a:ext cx="1976081" cy="2651760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buFontTx/>
              <a:buNone/>
              <a:defRPr sz="12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2pPr>
            <a:lvl3pPr marL="113110" indent="-113110">
              <a:buClrTx/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3pPr>
            <a:lvl4pPr marL="301229" indent="-155972">
              <a:defRPr sz="12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4pPr>
            <a:lvl5pPr marL="571486" indent="-171446">
              <a:defRPr sz="12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32001" y="3735442"/>
            <a:ext cx="402864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1pPr>
            <a:lvl2pPr marL="114297" indent="-114297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79" y="3735442"/>
            <a:ext cx="4018521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1pPr>
            <a:lvl2pPr marL="114297" indent="-114297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82068" y="951587"/>
            <a:ext cx="1874440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734634" y="951587"/>
            <a:ext cx="1976081" cy="2651760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buFontTx/>
              <a:buNone/>
              <a:defRPr sz="12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2pPr>
            <a:lvl3pPr marL="113110" indent="-113110">
              <a:buClrTx/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3pPr>
            <a:lvl4pPr marL="301229" indent="-155972">
              <a:defRPr sz="12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4pPr>
            <a:lvl5pPr marL="571486" indent="-171446">
              <a:defRPr sz="12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94460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746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"/>
            <a:ext cx="9144000" cy="5142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6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53991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9144000" cy="5142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2000" y="210133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3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68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6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696168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36094753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"/>
            <a:ext cx="9144000" cy="5142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5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late2 - inn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5" y="3025610"/>
            <a:ext cx="6480719" cy="788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Your Sub headline will go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99642"/>
            <a:ext cx="6480720" cy="14259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494126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95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8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01438097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8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671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79490940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8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0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2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8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4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0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96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2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28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8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8272857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8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04616057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04" indent="0">
              <a:buNone/>
              <a:defRPr sz="2000" b="1"/>
            </a:lvl2pPr>
            <a:lvl3pPr marL="913204" indent="0">
              <a:buNone/>
              <a:defRPr sz="1800" b="1"/>
            </a:lvl3pPr>
            <a:lvl4pPr marL="1369804" indent="0">
              <a:buNone/>
              <a:defRPr sz="1600" b="1"/>
            </a:lvl4pPr>
            <a:lvl5pPr marL="1826405" indent="0">
              <a:buNone/>
              <a:defRPr sz="1600" b="1"/>
            </a:lvl5pPr>
            <a:lvl6pPr marL="2283008" indent="0">
              <a:buNone/>
              <a:defRPr sz="1600" b="1"/>
            </a:lvl6pPr>
            <a:lvl7pPr marL="2739614" indent="0">
              <a:buNone/>
              <a:defRPr sz="1600" b="1"/>
            </a:lvl7pPr>
            <a:lvl8pPr marL="3196212" indent="0">
              <a:buNone/>
              <a:defRPr sz="1600" b="1"/>
            </a:lvl8pPr>
            <a:lvl9pPr marL="3652815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92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04" indent="0">
              <a:buNone/>
              <a:defRPr sz="2000" b="1"/>
            </a:lvl2pPr>
            <a:lvl3pPr marL="913204" indent="0">
              <a:buNone/>
              <a:defRPr sz="1800" b="1"/>
            </a:lvl3pPr>
            <a:lvl4pPr marL="1369804" indent="0">
              <a:buNone/>
              <a:defRPr sz="1600" b="1"/>
            </a:lvl4pPr>
            <a:lvl5pPr marL="1826405" indent="0">
              <a:buNone/>
              <a:defRPr sz="1600" b="1"/>
            </a:lvl5pPr>
            <a:lvl6pPr marL="2283008" indent="0">
              <a:buNone/>
              <a:defRPr sz="1600" b="1"/>
            </a:lvl6pPr>
            <a:lvl7pPr marL="2739614" indent="0">
              <a:buNone/>
              <a:defRPr sz="1600" b="1"/>
            </a:lvl7pPr>
            <a:lvl8pPr marL="3196212" indent="0">
              <a:buNone/>
              <a:defRPr sz="1600" b="1"/>
            </a:lvl8pPr>
            <a:lvl9pPr marL="3652815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92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8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8688176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8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17075369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8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30907840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3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604" indent="0">
              <a:buNone/>
              <a:defRPr sz="2800"/>
            </a:lvl2pPr>
            <a:lvl3pPr marL="913204" indent="0">
              <a:buNone/>
              <a:defRPr sz="2400"/>
            </a:lvl3pPr>
            <a:lvl4pPr marL="1369804" indent="0">
              <a:buNone/>
              <a:defRPr sz="2000"/>
            </a:lvl4pPr>
            <a:lvl5pPr marL="1826405" indent="0">
              <a:buNone/>
              <a:defRPr sz="2000"/>
            </a:lvl5pPr>
            <a:lvl6pPr marL="2283008" indent="0">
              <a:buNone/>
              <a:defRPr sz="2000"/>
            </a:lvl6pPr>
            <a:lvl7pPr marL="2739614" indent="0">
              <a:buNone/>
              <a:defRPr sz="2000"/>
            </a:lvl7pPr>
            <a:lvl8pPr marL="3196212" indent="0">
              <a:buNone/>
              <a:defRPr sz="2000"/>
            </a:lvl8pPr>
            <a:lvl9pPr marL="3652815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739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604" indent="0">
              <a:buNone/>
              <a:defRPr sz="1200"/>
            </a:lvl2pPr>
            <a:lvl3pPr marL="913204" indent="0">
              <a:buNone/>
              <a:defRPr sz="1000"/>
            </a:lvl3pPr>
            <a:lvl4pPr marL="1369804" indent="0">
              <a:buNone/>
              <a:defRPr sz="900"/>
            </a:lvl4pPr>
            <a:lvl5pPr marL="1826405" indent="0">
              <a:buNone/>
              <a:defRPr sz="900"/>
            </a:lvl5pPr>
            <a:lvl6pPr marL="2283008" indent="0">
              <a:buNone/>
              <a:defRPr sz="900"/>
            </a:lvl6pPr>
            <a:lvl7pPr marL="2739614" indent="0">
              <a:buNone/>
              <a:defRPr sz="900"/>
            </a:lvl7pPr>
            <a:lvl8pPr marL="3196212" indent="0">
              <a:buNone/>
              <a:defRPr sz="900"/>
            </a:lvl8pPr>
            <a:lvl9pPr marL="365281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8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202181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81729717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12" y="840444"/>
            <a:ext cx="9155013" cy="3678869"/>
          </a:xfrm>
          <a:prstGeom prst="rect">
            <a:avLst/>
          </a:prstGeom>
        </p:spPr>
      </p:pic>
      <p:pic>
        <p:nvPicPr>
          <p:cNvPr id="5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33828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6851104" cy="1537878"/>
          </a:xfrm>
        </p:spPr>
        <p:txBody>
          <a:bodyPr anchor="ctr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3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7AFA92AE-28E3-46A0-8A39-E1FE39F97CEA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4761979"/>
            <a:ext cx="2448272" cy="307775"/>
          </a:xfrm>
          <a:prstGeom prst="rect">
            <a:avLst/>
          </a:prstGeom>
          <a:noFill/>
        </p:spPr>
        <p:txBody>
          <a:bodyPr wrap="square" lIns="91438" tIns="45719" rIns="91438" bIns="45719" rtlCol="0" anchor="b">
            <a:spAutoFit/>
          </a:bodyPr>
          <a:lstStyle/>
          <a:p>
            <a:r>
              <a:rPr lang="en-IN" sz="1400" dirty="0">
                <a:solidFill>
                  <a:prstClr val="black">
                    <a:lumMod val="50000"/>
                    <a:lumOff val="50000"/>
                  </a:prstClr>
                </a:solidFill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3269476453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"/>
            <a:ext cx="9144000" cy="5142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55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613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953149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094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6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57800771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670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09401403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8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2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4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0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96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2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29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07437089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5458160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368640826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04739649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84095220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3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615" indent="0">
              <a:buNone/>
              <a:defRPr sz="2800"/>
            </a:lvl2pPr>
            <a:lvl3pPr marL="913227" indent="0">
              <a:buNone/>
              <a:defRPr sz="2400"/>
            </a:lvl3pPr>
            <a:lvl4pPr marL="1369838" indent="0">
              <a:buNone/>
              <a:defRPr sz="2000"/>
            </a:lvl4pPr>
            <a:lvl5pPr marL="1826451" indent="0">
              <a:buNone/>
              <a:defRPr sz="2000"/>
            </a:lvl5pPr>
            <a:lvl6pPr marL="2283065" indent="0">
              <a:buNone/>
              <a:defRPr sz="2000"/>
            </a:lvl6pPr>
            <a:lvl7pPr marL="2739682" indent="0">
              <a:buNone/>
              <a:defRPr sz="2000"/>
            </a:lvl7pPr>
            <a:lvl8pPr marL="3196292" indent="0">
              <a:buNone/>
              <a:defRPr sz="2000"/>
            </a:lvl8pPr>
            <a:lvl9pPr marL="3652906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73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615" indent="0">
              <a:buNone/>
              <a:defRPr sz="1200"/>
            </a:lvl2pPr>
            <a:lvl3pPr marL="913227" indent="0">
              <a:buNone/>
              <a:defRPr sz="1000"/>
            </a:lvl3pPr>
            <a:lvl4pPr marL="1369838" indent="0">
              <a:buNone/>
              <a:defRPr sz="900"/>
            </a:lvl4pPr>
            <a:lvl5pPr marL="1826451" indent="0">
              <a:buNone/>
              <a:defRPr sz="900"/>
            </a:lvl5pPr>
            <a:lvl6pPr marL="2283065" indent="0">
              <a:buNone/>
              <a:defRPr sz="900"/>
            </a:lvl6pPr>
            <a:lvl7pPr marL="2739682" indent="0">
              <a:buNone/>
              <a:defRPr sz="900"/>
            </a:lvl7pPr>
            <a:lvl8pPr marL="3196292" indent="0">
              <a:buNone/>
              <a:defRPr sz="900"/>
            </a:lvl8pPr>
            <a:lvl9pPr marL="365290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1317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04882189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2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13577281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12" y="840444"/>
            <a:ext cx="9155013" cy="3678869"/>
          </a:xfrm>
          <a:prstGeom prst="rect">
            <a:avLst/>
          </a:prstGeom>
        </p:spPr>
      </p:pic>
      <p:pic>
        <p:nvPicPr>
          <p:cNvPr id="5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33827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6851104" cy="1537878"/>
          </a:xfrm>
        </p:spPr>
        <p:txBody>
          <a:bodyPr anchor="ctr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7AFA92AE-28E3-46A0-8A39-E1FE39F97CEA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" y="4761976"/>
            <a:ext cx="244827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1400" dirty="0">
                <a:solidFill>
                  <a:prstClr val="black">
                    <a:lumMod val="50000"/>
                    <a:lumOff val="50000"/>
                  </a:prstClr>
                </a:solidFill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149731738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12" y="840444"/>
            <a:ext cx="9155013" cy="3678869"/>
          </a:xfrm>
          <a:prstGeom prst="rect">
            <a:avLst/>
          </a:prstGeom>
        </p:spPr>
      </p:pic>
      <p:pic>
        <p:nvPicPr>
          <p:cNvPr id="5" name="Picture 2" descr="F:\InfoCepts_logo\InfoCepts Logo_Blue_P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33781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7308304" cy="1537878"/>
          </a:xfrm>
        </p:spPr>
        <p:txBody>
          <a:bodyPr anchor="ctr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7308304" cy="56151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4761930"/>
            <a:ext cx="244827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2740636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843620"/>
            <a:ext cx="9144000" cy="3499841"/>
            <a:chOff x="0" y="1124744"/>
            <a:chExt cx="9144000" cy="4896545"/>
          </a:xfrm>
        </p:grpSpPr>
        <p:sp>
          <p:nvSpPr>
            <p:cNvPr id="11" name="Rectangle 10"/>
            <p:cNvSpPr/>
            <p:nvPr/>
          </p:nvSpPr>
          <p:spPr>
            <a:xfrm>
              <a:off x="0" y="1124745"/>
              <a:ext cx="9144000" cy="489654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789" r="39342" b="11228"/>
            <a:stretch/>
          </p:blipFill>
          <p:spPr>
            <a:xfrm>
              <a:off x="3359" y="1124744"/>
              <a:ext cx="5648761" cy="4896545"/>
            </a:xfrm>
            <a:prstGeom prst="rect">
              <a:avLst/>
            </a:prstGeom>
          </p:spPr>
        </p:pic>
      </p:grpSp>
      <p:pic>
        <p:nvPicPr>
          <p:cNvPr id="5" name="Picture 2" descr="F:\InfoCepts_logo\InfoCepts Logo_Blue_P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33781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152400" y="4667298"/>
            <a:ext cx="244827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7308304" cy="1537878"/>
          </a:xfrm>
        </p:spPr>
        <p:txBody>
          <a:bodyPr anchor="ctr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7308304" cy="56151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4245040950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843559"/>
            <a:ext cx="9144000" cy="367240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  <p:pic>
        <p:nvPicPr>
          <p:cNvPr id="5" name="Picture 2" descr="F:\InfoCepts_logo\InfoCepts Logo_Blue_P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33781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2057400"/>
            <a:ext cx="6393904" cy="1537878"/>
          </a:xfrm>
        </p:spPr>
        <p:txBody>
          <a:bodyPr anchor="ctr"/>
          <a:lstStyle>
            <a:lvl1pPr algn="r"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4761930"/>
            <a:ext cx="244827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2612330609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prstClr val="white"/>
                </a:solidFill>
                <a:latin typeface="Calibri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0759785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1491630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prstClr val="white"/>
                </a:solidFill>
                <a:latin typeface="Calibri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55970086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alexander.c\Pictures\13929976_m.jpg"/>
          <p:cNvPicPr>
            <a:picLocks noChangeAspect="1" noChangeArrowheads="1"/>
          </p:cNvPicPr>
          <p:nvPr userDrawn="1"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2504288" y="2393529"/>
            <a:ext cx="41354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200" dirty="0">
                <a:solidFill>
                  <a:prstClr val="white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Thank You</a:t>
            </a:r>
          </a:p>
        </p:txBody>
      </p:sp>
      <p:sp>
        <p:nvSpPr>
          <p:cNvPr id="9" name="Ellipse 30"/>
          <p:cNvSpPr/>
          <p:nvPr userDrawn="1"/>
        </p:nvSpPr>
        <p:spPr bwMode="auto">
          <a:xfrm>
            <a:off x="1219199" y="3186469"/>
            <a:ext cx="6705600" cy="514051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81961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433047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ghatekar\Downloads\stockvault-books107138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59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49450"/>
          <a:stretch/>
        </p:blipFill>
        <p:spPr bwMode="auto">
          <a:xfrm>
            <a:off x="13" y="843558"/>
            <a:ext cx="9143999" cy="36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:\InfoCepts_logo\InfoCepts Logo_Blue_PNG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33781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0508" y="1802812"/>
            <a:ext cx="7003503" cy="1537878"/>
          </a:xfrm>
        </p:spPr>
        <p:txBody>
          <a:bodyPr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IN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Studies</a:t>
            </a:r>
            <a:endParaRPr lang="en-IN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4761930"/>
            <a:ext cx="244827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4280641990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ghatekar\Downloads\stockvault-books12684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7045"/>
          <a:stretch/>
        </p:blipFill>
        <p:spPr bwMode="auto">
          <a:xfrm>
            <a:off x="0" y="843560"/>
            <a:ext cx="9144000" cy="401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:\InfoCepts_logo\InfoCepts Logo_Blue_P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33781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40496" y="1491630"/>
            <a:ext cx="6851104" cy="1537878"/>
          </a:xfrm>
        </p:spPr>
        <p:txBody>
          <a:bodyPr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IN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Studies</a:t>
            </a:r>
            <a:endParaRPr lang="en-IN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4761930"/>
            <a:ext cx="244827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21192843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615" indent="0">
              <a:buNone/>
              <a:defRPr sz="2800"/>
            </a:lvl2pPr>
            <a:lvl3pPr marL="913227" indent="0">
              <a:buNone/>
              <a:defRPr sz="2400"/>
            </a:lvl3pPr>
            <a:lvl4pPr marL="1369838" indent="0">
              <a:buNone/>
              <a:defRPr sz="2000"/>
            </a:lvl4pPr>
            <a:lvl5pPr marL="1826451" indent="0">
              <a:buNone/>
              <a:defRPr sz="2000"/>
            </a:lvl5pPr>
            <a:lvl6pPr marL="2283065" indent="0">
              <a:buNone/>
              <a:defRPr sz="2000"/>
            </a:lvl6pPr>
            <a:lvl7pPr marL="2739682" indent="0">
              <a:buNone/>
              <a:defRPr sz="2000"/>
            </a:lvl7pPr>
            <a:lvl8pPr marL="3196292" indent="0">
              <a:buNone/>
              <a:defRPr sz="2000"/>
            </a:lvl8pPr>
            <a:lvl9pPr marL="3652906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615" indent="0">
              <a:buNone/>
              <a:defRPr sz="1200"/>
            </a:lvl2pPr>
            <a:lvl3pPr marL="913227" indent="0">
              <a:buNone/>
              <a:defRPr sz="1000"/>
            </a:lvl3pPr>
            <a:lvl4pPr marL="1369838" indent="0">
              <a:buNone/>
              <a:defRPr sz="900"/>
            </a:lvl4pPr>
            <a:lvl5pPr marL="1826451" indent="0">
              <a:buNone/>
              <a:defRPr sz="900"/>
            </a:lvl5pPr>
            <a:lvl6pPr marL="2283065" indent="0">
              <a:buNone/>
              <a:defRPr sz="900"/>
            </a:lvl6pPr>
            <a:lvl7pPr marL="2739682" indent="0">
              <a:buNone/>
              <a:defRPr sz="900"/>
            </a:lvl7pPr>
            <a:lvl8pPr marL="3196292" indent="0">
              <a:buNone/>
              <a:defRPr sz="900"/>
            </a:lvl8pPr>
            <a:lvl9pPr marL="365290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48332493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480"/>
            <a:ext cx="8229600" cy="60147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3671095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-18000" y="4765458"/>
            <a:ext cx="9180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100"/>
            <a:ext cx="2578613" cy="198883"/>
          </a:xfrm>
          <a:prstGeom prst="rect">
            <a:avLst/>
          </a:prstGeom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592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457200" y="789567"/>
            <a:ext cx="8229600" cy="389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380316" y="4847709"/>
            <a:ext cx="122822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b="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8638991" y="4924625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9930" y="4873377"/>
            <a:ext cx="360040" cy="194827"/>
          </a:xfrm>
          <a:prstGeom prst="rect">
            <a:avLst/>
          </a:prstGeom>
        </p:spPr>
        <p:txBody>
          <a:bodyPr anchor="ctr"/>
          <a:lstStyle>
            <a:lvl1pPr>
              <a:defRPr sz="8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1F556A1-9109-4433-A3B1-EE73519FC3C1}" type="slidenum">
              <a:rPr lang="en-IN" b="0" smtClean="0">
                <a:solidFill>
                  <a:prstClr val="white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 b="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799981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-18000" y="4765458"/>
            <a:ext cx="9180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100"/>
            <a:ext cx="2578613" cy="19888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380316" y="4847709"/>
            <a:ext cx="122822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b="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8638991" y="4924625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CB769D8-4367-4563-93CB-9000120112AB}" type="slidenum">
              <a:rPr lang="en-IN" smtClean="0">
                <a:solidFill>
                  <a:prstClr val="white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592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IN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3388924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4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4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8000" y="4765458"/>
            <a:ext cx="9180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100"/>
            <a:ext cx="2578613" cy="198883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7380316" y="4847709"/>
            <a:ext cx="122822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b="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8638991" y="4924625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5C8282B-7D4C-4936-829E-E17EC9597686}" type="slidenum">
              <a:rPr lang="en-IN" smtClean="0">
                <a:solidFill>
                  <a:prstClr val="white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592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IN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1498282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8000" y="4765458"/>
            <a:ext cx="9180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100"/>
            <a:ext cx="2578613" cy="19888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7380316" y="4847709"/>
            <a:ext cx="122822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b="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8638991" y="4924625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48D70AA-80BE-43F2-9615-86F0B6FF3588}" type="slidenum">
              <a:rPr lang="en-IN" smtClean="0">
                <a:solidFill>
                  <a:prstClr val="white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592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IN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6226137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-18000" y="4765458"/>
            <a:ext cx="9180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100"/>
            <a:ext cx="2578613" cy="19888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380316" y="4847709"/>
            <a:ext cx="122822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b="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8638991" y="4924625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680B1C9-457D-42CC-ACD3-213971200CD1}" type="slidenum">
              <a:rPr lang="en-IN" smtClean="0">
                <a:solidFill>
                  <a:prstClr val="white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592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IN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4683140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628673"/>
            <a:ext cx="8659688" cy="3943351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-18000" y="4765458"/>
            <a:ext cx="9180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100"/>
            <a:ext cx="2578613" cy="198883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7380316" y="4847709"/>
            <a:ext cx="122822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b="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8638991" y="4924625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9C5B322-8D83-4709-8CFC-C4898F951146}" type="slidenum">
              <a:rPr lang="en-IN" smtClean="0">
                <a:solidFill>
                  <a:prstClr val="white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5923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lang="en-IN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0946792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78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-18000" y="4765458"/>
            <a:ext cx="9180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100"/>
            <a:ext cx="2578613" cy="19888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380316" y="4847709"/>
            <a:ext cx="122822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b="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4" name="Straight Connector 13"/>
          <p:cNvCxnSpPr/>
          <p:nvPr userDrawn="1"/>
        </p:nvCxnSpPr>
        <p:spPr bwMode="auto">
          <a:xfrm>
            <a:off x="8638991" y="4924625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ECD8BDEE-95F9-452A-A4B0-BE7AEEE42A45}" type="slidenum">
              <a:rPr lang="en-IN" smtClean="0">
                <a:solidFill>
                  <a:prstClr val="white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162246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-18000" y="4765458"/>
            <a:ext cx="9180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100"/>
            <a:ext cx="2578613" cy="19888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380316" y="4847709"/>
            <a:ext cx="122822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b="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8638991" y="4924625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 anchor="ctr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C1B9DE8-9BC3-4FC0-A076-89B44E999D89}" type="slidenum">
              <a:rPr lang="en-IN" smtClean="0">
                <a:solidFill>
                  <a:prstClr val="white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90924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7" y="1491630"/>
            <a:ext cx="6851104" cy="1537878"/>
          </a:xfrm>
        </p:spPr>
        <p:txBody>
          <a:bodyPr anchor="b"/>
          <a:lstStyle>
            <a:lvl1pPr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7" y="3036354"/>
            <a:ext cx="6851104" cy="56151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980966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1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310530762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7" y="1491630"/>
            <a:ext cx="6851104" cy="1537878"/>
          </a:xfrm>
        </p:spPr>
        <p:txBody>
          <a:bodyPr anchor="b"/>
          <a:lstStyle>
            <a:lvl1pPr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7" y="3036355"/>
            <a:ext cx="6851104" cy="56151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86410301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7" y="1491630"/>
            <a:ext cx="6851104" cy="1537878"/>
          </a:xfrm>
        </p:spPr>
        <p:txBody>
          <a:bodyPr anchor="b"/>
          <a:lstStyle>
            <a:lvl1pPr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87948221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7" y="1491630"/>
            <a:ext cx="6851104" cy="1537878"/>
          </a:xfrm>
        </p:spPr>
        <p:txBody>
          <a:bodyPr anchor="b"/>
          <a:lstStyle>
            <a:lvl1pPr>
              <a:defRPr sz="337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54868375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33150642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9368374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962246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4644008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70550294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5806978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94623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62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72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20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968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12" y="2914650"/>
            <a:ext cx="6400801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8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2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6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0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5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9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3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15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15150137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088067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3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3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3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3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112571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7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4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4828065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3234726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430214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763196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652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203652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203652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72983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6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915566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08532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599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203599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51109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45203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15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54"/>
            <a:ext cx="8207375" cy="35647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5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09405001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3443705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1540" y="242329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15688" y="242329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579863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579863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579863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854018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343151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2343151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2343151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2343151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2343151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9405529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5798859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992" y="1200153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713" y="1200153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3605065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2945" y="3292476"/>
            <a:ext cx="4105275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3464" y="3292476"/>
            <a:ext cx="4105275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00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1724672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920" y="3292476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8975" y="3292476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3450" y="3292476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260169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920" y="3292476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8975" y="3292476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13450" y="3292476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5559522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924303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924303"/>
            <a:ext cx="4066771" cy="323165"/>
          </a:xfrm>
          <a:solidFill>
            <a:srgbClr val="8DB74A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2599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630576"/>
            <a:ext cx="1831086" cy="507831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630576"/>
            <a:ext cx="1831086" cy="507831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630576"/>
            <a:ext cx="1831086" cy="507831"/>
          </a:xfrm>
          <a:solidFill>
            <a:srgbClr val="46B3C7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630576"/>
            <a:ext cx="1831086" cy="507831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689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689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5"/>
          </p:nvPr>
        </p:nvSpPr>
        <p:spPr>
          <a:xfrm>
            <a:off x="4730514" y="326689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6"/>
          </p:nvPr>
        </p:nvSpPr>
        <p:spPr>
          <a:xfrm>
            <a:off x="6880914" y="326689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352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234"/>
            <a:ext cx="7772400" cy="1021557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1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83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625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67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09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51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793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35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15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14684452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823491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823491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823491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8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Font typeface="Arial" panose="020B0604020202020204" pitchFamily="34" charset="0"/>
              <a:buChar char="•"/>
              <a:defRPr sz="1100"/>
            </a:lvl2pPr>
            <a:lvl3pPr marL="257175" indent="-128588">
              <a:defRPr sz="1100"/>
            </a:lvl3pPr>
            <a:lvl4pPr marL="385763" indent="-128588"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8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4"/>
              </a:buClr>
              <a:defRPr sz="1100"/>
            </a:lvl3pPr>
            <a:lvl4pPr marL="385763" indent="-128588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8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3"/>
              </a:buClr>
              <a:defRPr sz="1100"/>
            </a:lvl3pPr>
            <a:lvl4pPr marL="385763" indent="-128588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079089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555363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555363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555363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94694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6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6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827607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827607"/>
            <a:ext cx="4066770" cy="3231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2714639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/>
          </p:nvPr>
        </p:nvSpPr>
        <p:spPr>
          <a:xfrm>
            <a:off x="1228452" y="130437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/>
          </p:nvPr>
        </p:nvSpPr>
        <p:spPr>
          <a:xfrm>
            <a:off x="3409680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/>
          </p:nvPr>
        </p:nvSpPr>
        <p:spPr>
          <a:xfrm>
            <a:off x="5590946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/>
          </p:nvPr>
        </p:nvSpPr>
        <p:spPr>
          <a:xfrm>
            <a:off x="7772169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969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/>
          </p:nvPr>
        </p:nvSpPr>
        <p:spPr>
          <a:xfrm>
            <a:off x="1228452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969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/>
          </p:nvPr>
        </p:nvSpPr>
        <p:spPr>
          <a:xfrm>
            <a:off x="3409680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969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/>
          </p:nvPr>
        </p:nvSpPr>
        <p:spPr>
          <a:xfrm>
            <a:off x="5590946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969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/>
          </p:nvPr>
        </p:nvSpPr>
        <p:spPr>
          <a:xfrm>
            <a:off x="7772169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/>
          </p:nvPr>
        </p:nvSpPr>
        <p:spPr>
          <a:xfrm>
            <a:off x="1228452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/>
          </p:nvPr>
        </p:nvSpPr>
        <p:spPr>
          <a:xfrm>
            <a:off x="3409680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/>
          </p:nvPr>
        </p:nvSpPr>
        <p:spPr>
          <a:xfrm>
            <a:off x="5590946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/>
          </p:nvPr>
        </p:nvSpPr>
        <p:spPr>
          <a:xfrm>
            <a:off x="7772169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448301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87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487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487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4018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/>
          </p:nvPr>
        </p:nvSpPr>
        <p:spPr>
          <a:xfrm>
            <a:off x="1228437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/>
          </p:nvPr>
        </p:nvSpPr>
        <p:spPr>
          <a:xfrm>
            <a:off x="4069975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7550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/>
          </p:nvPr>
        </p:nvSpPr>
        <p:spPr>
          <a:xfrm>
            <a:off x="6911512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9557882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2241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224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224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987326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987326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987326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0375288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721538" y="130224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6002681" y="130224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81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721538" y="2987326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87281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6002681" y="2987326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983465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93774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193774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674422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674422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441763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441763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591484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79507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918210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3270337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756913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8291399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39452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2642365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4745243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/>
          </p:nvPr>
        </p:nvSpPr>
        <p:spPr>
          <a:xfrm>
            <a:off x="6848151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758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03001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3122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92879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1311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14" y="789562"/>
            <a:ext cx="4038599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789562"/>
            <a:ext cx="4038599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15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1887267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427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019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69359932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65532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6576393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677361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59964211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9043593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2651758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5906641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4644008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81626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4198" indent="0">
              <a:buNone/>
              <a:defRPr sz="2000" b="1"/>
            </a:lvl2pPr>
            <a:lvl3pPr marL="908397" indent="0">
              <a:buNone/>
              <a:defRPr sz="1800" b="1"/>
            </a:lvl3pPr>
            <a:lvl4pPr marL="1362595" indent="0">
              <a:buNone/>
              <a:defRPr sz="1500" b="1"/>
            </a:lvl4pPr>
            <a:lvl5pPr marL="1816797" indent="0">
              <a:buNone/>
              <a:defRPr sz="1500" b="1"/>
            </a:lvl5pPr>
            <a:lvl6pPr marL="2270997" indent="0">
              <a:buNone/>
              <a:defRPr sz="1500" b="1"/>
            </a:lvl6pPr>
            <a:lvl7pPr marL="2725197" indent="0">
              <a:buNone/>
              <a:defRPr sz="1500" b="1"/>
            </a:lvl7pPr>
            <a:lvl8pPr marL="3179394" indent="0">
              <a:buNone/>
              <a:defRPr sz="1500" b="1"/>
            </a:lvl8pPr>
            <a:lvl9pPr marL="3633595" indent="0">
              <a:buNone/>
              <a:defRPr sz="15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282590"/>
            <a:ext cx="4040188" cy="296346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4198" indent="0">
              <a:buNone/>
              <a:defRPr sz="2000" b="1"/>
            </a:lvl2pPr>
            <a:lvl3pPr marL="908397" indent="0">
              <a:buNone/>
              <a:defRPr sz="1800" b="1"/>
            </a:lvl3pPr>
            <a:lvl4pPr marL="1362595" indent="0">
              <a:buNone/>
              <a:defRPr sz="1500" b="1"/>
            </a:lvl4pPr>
            <a:lvl5pPr marL="1816797" indent="0">
              <a:buNone/>
              <a:defRPr sz="1500" b="1"/>
            </a:lvl5pPr>
            <a:lvl6pPr marL="2270997" indent="0">
              <a:buNone/>
              <a:defRPr sz="1500" b="1"/>
            </a:lvl6pPr>
            <a:lvl7pPr marL="2725197" indent="0">
              <a:buNone/>
              <a:defRPr sz="1500" b="1"/>
            </a:lvl7pPr>
            <a:lvl8pPr marL="3179394" indent="0">
              <a:buNone/>
              <a:defRPr sz="1500" b="1"/>
            </a:lvl8pPr>
            <a:lvl9pPr marL="3633595" indent="0">
              <a:buNone/>
              <a:defRPr sz="15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1282590"/>
            <a:ext cx="4041775" cy="296346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7" y="4894015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3045962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5130398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08687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6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7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105921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667870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7741613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49464441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27635740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8053745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343003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611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50441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7" y="4894015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32185608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6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915566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31459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598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203598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1568437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652106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443731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1540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15688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616435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7443305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2501992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992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713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4651515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2945" y="3292475"/>
            <a:ext cx="4105275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9" name="Rectangle 8"/>
          <p:cNvSpPr/>
          <p:nvPr/>
        </p:nvSpPr>
        <p:spPr>
          <a:xfrm>
            <a:off x="4643464" y="3292475"/>
            <a:ext cx="4105275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00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2318929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11" name="Rectangle 10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12" name="Rectangle 11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9492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7" y="4894015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84319151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10" name="Rectangle 9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11" name="Rectangle 10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1619832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924231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924231"/>
            <a:ext cx="4066771" cy="323165"/>
          </a:xfrm>
          <a:solidFill>
            <a:srgbClr val="8DB74A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4739058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630576"/>
            <a:ext cx="1831086" cy="507831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630576"/>
            <a:ext cx="1831086" cy="507831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630576"/>
            <a:ext cx="1831086" cy="507831"/>
          </a:xfrm>
          <a:solidFill>
            <a:srgbClr val="46B3C7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630576"/>
            <a:ext cx="1831086" cy="507831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5"/>
          </p:nvPr>
        </p:nvSpPr>
        <p:spPr>
          <a:xfrm>
            <a:off x="4730514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6"/>
          </p:nvPr>
        </p:nvSpPr>
        <p:spPr>
          <a:xfrm>
            <a:off x="6880914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57678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823423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823423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823423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Font typeface="Arial" panose="020B0604020202020204" pitchFamily="34" charset="0"/>
              <a:buChar char="•"/>
              <a:defRPr sz="1100"/>
            </a:lvl2pPr>
            <a:lvl3pPr marL="257175" indent="-128588">
              <a:defRPr sz="1100"/>
            </a:lvl3pPr>
            <a:lvl4pPr marL="385763" indent="-128588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4"/>
              </a:buClr>
              <a:defRPr sz="1100"/>
            </a:lvl3pPr>
            <a:lvl4pPr marL="385763" indent="-128588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3"/>
              </a:buClr>
              <a:defRPr sz="1100"/>
            </a:lvl3pPr>
            <a:lvl4pPr marL="385763" indent="-128588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2404795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555294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555294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555294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07039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6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6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827538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827538"/>
            <a:ext cx="4066770" cy="3231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41151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/>
          </p:nvPr>
        </p:nvSpPr>
        <p:spPr>
          <a:xfrm>
            <a:off x="1228452" y="130437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/>
          </p:nvPr>
        </p:nvSpPr>
        <p:spPr>
          <a:xfrm>
            <a:off x="3409680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/>
          </p:nvPr>
        </p:nvSpPr>
        <p:spPr>
          <a:xfrm>
            <a:off x="5590946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/>
          </p:nvPr>
        </p:nvSpPr>
        <p:spPr>
          <a:xfrm>
            <a:off x="7772169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/>
          </p:nvPr>
        </p:nvSpPr>
        <p:spPr>
          <a:xfrm>
            <a:off x="1228452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/>
          </p:nvPr>
        </p:nvSpPr>
        <p:spPr>
          <a:xfrm>
            <a:off x="3409680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/>
          </p:nvPr>
        </p:nvSpPr>
        <p:spPr>
          <a:xfrm>
            <a:off x="5590946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/>
          </p:nvPr>
        </p:nvSpPr>
        <p:spPr>
          <a:xfrm>
            <a:off x="7772169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/>
          </p:nvPr>
        </p:nvSpPr>
        <p:spPr>
          <a:xfrm>
            <a:off x="1228452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/>
          </p:nvPr>
        </p:nvSpPr>
        <p:spPr>
          <a:xfrm>
            <a:off x="3409680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/>
          </p:nvPr>
        </p:nvSpPr>
        <p:spPr>
          <a:xfrm>
            <a:off x="5590946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/>
          </p:nvPr>
        </p:nvSpPr>
        <p:spPr>
          <a:xfrm>
            <a:off x="7772169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650660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4018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/>
          </p:nvPr>
        </p:nvSpPr>
        <p:spPr>
          <a:xfrm>
            <a:off x="1228437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/>
          </p:nvPr>
        </p:nvSpPr>
        <p:spPr>
          <a:xfrm>
            <a:off x="4069975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7550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/>
          </p:nvPr>
        </p:nvSpPr>
        <p:spPr>
          <a:xfrm>
            <a:off x="6911512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2707325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2230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2230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2230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3047261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721538" y="1302230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6002681" y="1302230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721538" y="298732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6002681" y="298732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2234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550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198" indent="0">
              <a:buNone/>
              <a:defRPr sz="2700"/>
            </a:lvl2pPr>
            <a:lvl3pPr marL="908397" indent="0">
              <a:buNone/>
              <a:defRPr sz="2400"/>
            </a:lvl3pPr>
            <a:lvl4pPr marL="1362595" indent="0">
              <a:buNone/>
              <a:defRPr sz="2000"/>
            </a:lvl4pPr>
            <a:lvl5pPr marL="1816797" indent="0">
              <a:buNone/>
              <a:defRPr sz="2000"/>
            </a:lvl5pPr>
            <a:lvl6pPr marL="2270997" indent="0">
              <a:buNone/>
              <a:defRPr sz="2000"/>
            </a:lvl6pPr>
            <a:lvl7pPr marL="2725197" indent="0">
              <a:buNone/>
              <a:defRPr sz="2000"/>
            </a:lvl7pPr>
            <a:lvl8pPr marL="3179394" indent="0">
              <a:buNone/>
              <a:defRPr sz="2000"/>
            </a:lvl8pPr>
            <a:lvl9pPr marL="3633595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60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198" indent="0">
              <a:buNone/>
              <a:defRPr sz="1200"/>
            </a:lvl2pPr>
            <a:lvl3pPr marL="908397" indent="0">
              <a:buNone/>
              <a:defRPr sz="1000"/>
            </a:lvl3pPr>
            <a:lvl4pPr marL="1362595" indent="0">
              <a:buNone/>
              <a:defRPr sz="900"/>
            </a:lvl4pPr>
            <a:lvl5pPr marL="1816797" indent="0">
              <a:buNone/>
              <a:defRPr sz="900"/>
            </a:lvl5pPr>
            <a:lvl6pPr marL="2270997" indent="0">
              <a:buNone/>
              <a:defRPr sz="900"/>
            </a:lvl6pPr>
            <a:lvl7pPr marL="2725197" indent="0">
              <a:buNone/>
              <a:defRPr sz="900"/>
            </a:lvl7pPr>
            <a:lvl8pPr marL="3179394" indent="0">
              <a:buNone/>
              <a:defRPr sz="900"/>
            </a:lvl8pPr>
            <a:lvl9pPr marL="363359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15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19477071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93773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193773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674371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674371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441762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441762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947770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79507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918210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327033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756913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959819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39452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2642365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4745243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/>
          </p:nvPr>
        </p:nvSpPr>
        <p:spPr>
          <a:xfrm>
            <a:off x="6848151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758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03001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3122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92879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431399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32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015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00239164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24422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139869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659373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 lIns="91411" tIns="45705" rIns="91411" bIns="45705"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>
                <a:solidFill>
                  <a:prstClr val="white"/>
                </a:solidFill>
                <a:latin typeface="Arial" charset="0"/>
              </a:rPr>
              <a:t>#</a:t>
            </a:r>
            <a:endParaRPr lang="en-IN" dirty="0">
              <a:solidFill>
                <a:prstClr val="white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026583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604514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968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12" y="2914650"/>
            <a:ext cx="6400801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4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3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8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72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7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81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6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09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97233205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98381791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7623239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4208548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4644008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75773713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1284434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125778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62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72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766608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25925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3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3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3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3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3334986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7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4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12073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09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54"/>
            <a:ext cx="8207375" cy="35647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5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5583570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8856418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6671929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3545981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652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203652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203652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179259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6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915566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214560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599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203599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9809152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2013080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4264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1540" y="242329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15688" y="242329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579863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579863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579863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196860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343151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2343151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2343151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2343151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2343151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13551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234"/>
            <a:ext cx="7772400" cy="1021557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451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090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635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180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725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27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815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360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09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91053569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8123701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992" y="1200153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713" y="1200153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992032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2945" y="3292476"/>
            <a:ext cx="4105275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3464" y="3292476"/>
            <a:ext cx="4105275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00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010939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920" y="3292476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8975" y="3292476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3450" y="3292476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00475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920" y="3292476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8975" y="3292476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13450" y="3292476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68534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924300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924300"/>
            <a:ext cx="4066771" cy="323165"/>
          </a:xfrm>
          <a:solidFill>
            <a:srgbClr val="8DB74A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485519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630576"/>
            <a:ext cx="1831086" cy="507831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630576"/>
            <a:ext cx="1831086" cy="507831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630576"/>
            <a:ext cx="1831086" cy="507831"/>
          </a:xfrm>
          <a:solidFill>
            <a:srgbClr val="46B3C7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630576"/>
            <a:ext cx="1831086" cy="507831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6893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6893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5"/>
          </p:nvPr>
        </p:nvSpPr>
        <p:spPr>
          <a:xfrm>
            <a:off x="4730514" y="3266893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6"/>
          </p:nvPr>
        </p:nvSpPr>
        <p:spPr>
          <a:xfrm>
            <a:off x="6880914" y="3266893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516976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823488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823488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823488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8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Font typeface="Arial" panose="020B0604020202020204" pitchFamily="34" charset="0"/>
              <a:buChar char="•"/>
              <a:defRPr sz="1100"/>
            </a:lvl2pPr>
            <a:lvl3pPr marL="257175" indent="-128588">
              <a:defRPr sz="1100"/>
            </a:lvl3pPr>
            <a:lvl4pPr marL="385763" indent="-128588"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8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4"/>
              </a:buClr>
              <a:defRPr sz="1100"/>
            </a:lvl3pPr>
            <a:lvl4pPr marL="385763" indent="-128588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8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3"/>
              </a:buClr>
              <a:defRPr sz="1100"/>
            </a:lvl3pPr>
            <a:lvl4pPr marL="385763" indent="-128588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404736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555360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555360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555360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84697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6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6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827604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827604"/>
            <a:ext cx="4066770" cy="3231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41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14" y="789556"/>
            <a:ext cx="4038599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789556"/>
            <a:ext cx="4038599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09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44640983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/>
          </p:nvPr>
        </p:nvSpPr>
        <p:spPr>
          <a:xfrm>
            <a:off x="1228452" y="130437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/>
          </p:nvPr>
        </p:nvSpPr>
        <p:spPr>
          <a:xfrm>
            <a:off x="3409680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/>
          </p:nvPr>
        </p:nvSpPr>
        <p:spPr>
          <a:xfrm>
            <a:off x="5590946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/>
          </p:nvPr>
        </p:nvSpPr>
        <p:spPr>
          <a:xfrm>
            <a:off x="7772169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969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/>
          </p:nvPr>
        </p:nvSpPr>
        <p:spPr>
          <a:xfrm>
            <a:off x="1228452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969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/>
          </p:nvPr>
        </p:nvSpPr>
        <p:spPr>
          <a:xfrm>
            <a:off x="3409680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969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/>
          </p:nvPr>
        </p:nvSpPr>
        <p:spPr>
          <a:xfrm>
            <a:off x="5590946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969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/>
          </p:nvPr>
        </p:nvSpPr>
        <p:spPr>
          <a:xfrm>
            <a:off x="7772169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/>
          </p:nvPr>
        </p:nvSpPr>
        <p:spPr>
          <a:xfrm>
            <a:off x="1228452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/>
          </p:nvPr>
        </p:nvSpPr>
        <p:spPr>
          <a:xfrm>
            <a:off x="3409680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/>
          </p:nvPr>
        </p:nvSpPr>
        <p:spPr>
          <a:xfrm>
            <a:off x="5590946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/>
          </p:nvPr>
        </p:nvSpPr>
        <p:spPr>
          <a:xfrm>
            <a:off x="7772169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5554002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87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487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487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4018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/>
          </p:nvPr>
        </p:nvSpPr>
        <p:spPr>
          <a:xfrm>
            <a:off x="1228437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/>
          </p:nvPr>
        </p:nvSpPr>
        <p:spPr>
          <a:xfrm>
            <a:off x="4069975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7550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/>
          </p:nvPr>
        </p:nvSpPr>
        <p:spPr>
          <a:xfrm>
            <a:off x="6911512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8174947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2241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224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224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987326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987326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987326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9303555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721538" y="130224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6002681" y="130224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81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721538" y="2987326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87281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6002681" y="2987326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2273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93774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193774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674420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674420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441763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441763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5374835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79507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918210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3270337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756913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0381837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39452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2642365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4745243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/>
          </p:nvPr>
        </p:nvSpPr>
        <p:spPr>
          <a:xfrm>
            <a:off x="6848151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758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03001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3122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92879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360985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307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019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23929508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461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4510" indent="0">
              <a:buNone/>
              <a:defRPr sz="2000" b="1"/>
            </a:lvl2pPr>
            <a:lvl3pPr marL="909020" indent="0">
              <a:buNone/>
              <a:defRPr sz="1800" b="1"/>
            </a:lvl3pPr>
            <a:lvl4pPr marL="1363531" indent="0">
              <a:buNone/>
              <a:defRPr sz="1500" b="1"/>
            </a:lvl4pPr>
            <a:lvl5pPr marL="1818041" indent="0">
              <a:buNone/>
              <a:defRPr sz="1500" b="1"/>
            </a:lvl5pPr>
            <a:lvl6pPr marL="2272551" indent="0">
              <a:buNone/>
              <a:defRPr sz="1500" b="1"/>
            </a:lvl6pPr>
            <a:lvl7pPr marL="2727062" indent="0">
              <a:buNone/>
              <a:defRPr sz="1500" b="1"/>
            </a:lvl7pPr>
            <a:lvl8pPr marL="3181572" indent="0">
              <a:buNone/>
              <a:defRPr sz="1500" b="1"/>
            </a:lvl8pPr>
            <a:lvl9pPr marL="3636083" indent="0">
              <a:buNone/>
              <a:defRPr sz="15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282590"/>
            <a:ext cx="4040188" cy="296346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4510" indent="0">
              <a:buNone/>
              <a:defRPr sz="2000" b="1"/>
            </a:lvl2pPr>
            <a:lvl3pPr marL="909020" indent="0">
              <a:buNone/>
              <a:defRPr sz="1800" b="1"/>
            </a:lvl3pPr>
            <a:lvl4pPr marL="1363531" indent="0">
              <a:buNone/>
              <a:defRPr sz="1500" b="1"/>
            </a:lvl4pPr>
            <a:lvl5pPr marL="1818041" indent="0">
              <a:buNone/>
              <a:defRPr sz="1500" b="1"/>
            </a:lvl5pPr>
            <a:lvl6pPr marL="2272551" indent="0">
              <a:buNone/>
              <a:defRPr sz="1500" b="1"/>
            </a:lvl6pPr>
            <a:lvl7pPr marL="2727062" indent="0">
              <a:buNone/>
              <a:defRPr sz="1500" b="1"/>
            </a:lvl7pPr>
            <a:lvl8pPr marL="3181572" indent="0">
              <a:buNone/>
              <a:defRPr sz="1500" b="1"/>
            </a:lvl8pPr>
            <a:lvl9pPr marL="3636083" indent="0">
              <a:buNone/>
              <a:defRPr sz="15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590"/>
            <a:ext cx="4041775" cy="296346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7" y="4894009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95044148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6294951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690739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769B1B6-1B71-41A2-A70F-424E18921746}" type="slidenum">
              <a:rPr lang="en-IN" smtClean="0">
                <a:solidFill>
                  <a:prstClr val="white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0311735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71760965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7122836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545619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4644008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19973882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8237520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156400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6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7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1091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7" y="4894009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60810221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839510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5885083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6890642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7077111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4704893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2328087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9884836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6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915566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4704037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598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203598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121296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37823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7" y="4894009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212734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299195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1540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15688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279968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983993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645883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992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713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0200762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2945" y="3292475"/>
            <a:ext cx="4105275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3464" y="3292475"/>
            <a:ext cx="4105275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00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140326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4955603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8080650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924231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924231"/>
            <a:ext cx="4066771" cy="323165"/>
          </a:xfrm>
          <a:solidFill>
            <a:srgbClr val="8DB74A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0465432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630576"/>
            <a:ext cx="1831086" cy="507831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630576"/>
            <a:ext cx="1831086" cy="507831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630576"/>
            <a:ext cx="1831086" cy="507831"/>
          </a:xfrm>
          <a:solidFill>
            <a:srgbClr val="46B3C7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630576"/>
            <a:ext cx="1831086" cy="507831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5"/>
          </p:nvPr>
        </p:nvSpPr>
        <p:spPr>
          <a:xfrm>
            <a:off x="4730514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6"/>
          </p:nvPr>
        </p:nvSpPr>
        <p:spPr>
          <a:xfrm>
            <a:off x="6880914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331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8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2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83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4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30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968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2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29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891837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550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4510" indent="0">
              <a:buNone/>
              <a:defRPr sz="2700"/>
            </a:lvl2pPr>
            <a:lvl3pPr marL="909020" indent="0">
              <a:buNone/>
              <a:defRPr sz="2400"/>
            </a:lvl3pPr>
            <a:lvl4pPr marL="1363531" indent="0">
              <a:buNone/>
              <a:defRPr sz="2000"/>
            </a:lvl4pPr>
            <a:lvl5pPr marL="1818041" indent="0">
              <a:buNone/>
              <a:defRPr sz="2000"/>
            </a:lvl5pPr>
            <a:lvl6pPr marL="2272551" indent="0">
              <a:buNone/>
              <a:defRPr sz="2000"/>
            </a:lvl6pPr>
            <a:lvl7pPr marL="2727062" indent="0">
              <a:buNone/>
              <a:defRPr sz="2000"/>
            </a:lvl7pPr>
            <a:lvl8pPr marL="3181572" indent="0">
              <a:buNone/>
              <a:defRPr sz="2000"/>
            </a:lvl8pPr>
            <a:lvl9pPr marL="3636083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60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4510" indent="0">
              <a:buNone/>
              <a:defRPr sz="1200"/>
            </a:lvl2pPr>
            <a:lvl3pPr marL="909020" indent="0">
              <a:buNone/>
              <a:defRPr sz="1000"/>
            </a:lvl3pPr>
            <a:lvl4pPr marL="1363531" indent="0">
              <a:buNone/>
              <a:defRPr sz="900"/>
            </a:lvl4pPr>
            <a:lvl5pPr marL="1818041" indent="0">
              <a:buNone/>
              <a:defRPr sz="900"/>
            </a:lvl5pPr>
            <a:lvl6pPr marL="2272551" indent="0">
              <a:buNone/>
              <a:defRPr sz="900"/>
            </a:lvl6pPr>
            <a:lvl7pPr marL="2727062" indent="0">
              <a:buNone/>
              <a:defRPr sz="900"/>
            </a:lvl7pPr>
            <a:lvl8pPr marL="3181572" indent="0">
              <a:buNone/>
              <a:defRPr sz="900"/>
            </a:lvl8pPr>
            <a:lvl9pPr marL="363608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09"/>
            <a:ext cx="360040" cy="193724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46677345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823423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823423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823423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Font typeface="Arial" panose="020B0604020202020204" pitchFamily="34" charset="0"/>
              <a:buChar char="•"/>
              <a:defRPr sz="1100"/>
            </a:lvl2pPr>
            <a:lvl3pPr marL="257175" indent="-128588">
              <a:defRPr sz="1100"/>
            </a:lvl3pPr>
            <a:lvl4pPr marL="385763" indent="-128588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4"/>
              </a:buClr>
              <a:defRPr sz="1100"/>
            </a:lvl3pPr>
            <a:lvl4pPr marL="385763" indent="-128588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3"/>
              </a:buClr>
              <a:defRPr sz="1100"/>
            </a:lvl3pPr>
            <a:lvl4pPr marL="385763" indent="-128588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6313923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555294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555294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555294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44731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6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6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827538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827538"/>
            <a:ext cx="4066770" cy="3231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42174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/>
          </p:nvPr>
        </p:nvSpPr>
        <p:spPr>
          <a:xfrm>
            <a:off x="1228452" y="130437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/>
          </p:nvPr>
        </p:nvSpPr>
        <p:spPr>
          <a:xfrm>
            <a:off x="3409680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/>
          </p:nvPr>
        </p:nvSpPr>
        <p:spPr>
          <a:xfrm>
            <a:off x="5590946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/>
          </p:nvPr>
        </p:nvSpPr>
        <p:spPr>
          <a:xfrm>
            <a:off x="7772169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/>
          </p:nvPr>
        </p:nvSpPr>
        <p:spPr>
          <a:xfrm>
            <a:off x="1228452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/>
          </p:nvPr>
        </p:nvSpPr>
        <p:spPr>
          <a:xfrm>
            <a:off x="3409680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/>
          </p:nvPr>
        </p:nvSpPr>
        <p:spPr>
          <a:xfrm>
            <a:off x="5590946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/>
          </p:nvPr>
        </p:nvSpPr>
        <p:spPr>
          <a:xfrm>
            <a:off x="7772169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/>
          </p:nvPr>
        </p:nvSpPr>
        <p:spPr>
          <a:xfrm>
            <a:off x="1228452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/>
          </p:nvPr>
        </p:nvSpPr>
        <p:spPr>
          <a:xfrm>
            <a:off x="3409680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/>
          </p:nvPr>
        </p:nvSpPr>
        <p:spPr>
          <a:xfrm>
            <a:off x="5590946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/>
          </p:nvPr>
        </p:nvSpPr>
        <p:spPr>
          <a:xfrm>
            <a:off x="7772169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419425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4018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/>
          </p:nvPr>
        </p:nvSpPr>
        <p:spPr>
          <a:xfrm>
            <a:off x="1228437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/>
          </p:nvPr>
        </p:nvSpPr>
        <p:spPr>
          <a:xfrm>
            <a:off x="4069975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7550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/>
          </p:nvPr>
        </p:nvSpPr>
        <p:spPr>
          <a:xfrm>
            <a:off x="6911512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6746768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2230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2230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2230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844494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721538" y="1302230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6002681" y="1302230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721538" y="298732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6002681" y="298732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0042198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93773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193773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674371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674371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441762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441762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7666008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79507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918210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327033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756913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817585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39452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2642365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4745243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/>
          </p:nvPr>
        </p:nvSpPr>
        <p:spPr>
          <a:xfrm>
            <a:off x="6848151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758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03001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3122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92879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164082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68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85248089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9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015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9779921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33522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4370664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539372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en-US" dirty="0"/>
              <a:t>Cover Slide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839130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50130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93770229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40" y="123526"/>
            <a:ext cx="8280920" cy="61317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55304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08931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447873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73062278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05740"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94030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089316"/>
            <a:ext cx="8280920" cy="3470672"/>
          </a:xfrm>
        </p:spPr>
        <p:txBody>
          <a:bodyPr numCol="2" spcCol="205740"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25284422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540" y="1089316"/>
            <a:ext cx="4064260" cy="3394472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9316"/>
            <a:ext cx="4064260" cy="3394472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3459990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7930277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64743423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767603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289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217157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15170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98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98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7798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7798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35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72092916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98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98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047798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208822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97481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40" y="210019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3108" y="1047798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98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9608" y="1047798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3108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219608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92065563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1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1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895786"/>
            <a:ext cx="4067992" cy="16201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21" y="2895786"/>
            <a:ext cx="4067991" cy="16201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48960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4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81210"/>
            <a:ext cx="406845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15" y="1181210"/>
            <a:ext cx="4067531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1540" y="3868837"/>
            <a:ext cx="406845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15" y="3868837"/>
            <a:ext cx="4067531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41009341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40" y="210019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91780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58662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660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40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591018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757138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881374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86521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51805815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5700" y="1139018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39018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27728" y="1139018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45700" y="2382731"/>
            <a:ext cx="249631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2382731"/>
            <a:ext cx="249631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6227728" y="2382731"/>
            <a:ext cx="249631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80984751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4"/>
            <a:ext cx="406799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4"/>
            <a:ext cx="4067991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2411306"/>
            <a:ext cx="406677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2411306"/>
            <a:ext cx="4066771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69468314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3537755"/>
            <a:ext cx="1831086" cy="994954"/>
          </a:xfrm>
        </p:spPr>
        <p:txBody>
          <a:bodyPr/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353775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353775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353775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57012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80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92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504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316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8032" y="3665028"/>
            <a:ext cx="1831086" cy="994954"/>
          </a:xfrm>
        </p:spPr>
        <p:txBody>
          <a:bodyPr/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8470" y="3665028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8908" y="3665028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9346" y="3665028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80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92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504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316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45333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590219172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668300"/>
            <a:ext cx="2496312" cy="102768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668300"/>
            <a:ext cx="2496312" cy="102768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668300"/>
            <a:ext cx="2496312" cy="102768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423307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047750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528352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528352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295739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295739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73665607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137606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833458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529310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41765" y="3684905"/>
            <a:ext cx="1477501" cy="687093"/>
          </a:xfrm>
          <a:solidFill>
            <a:srgbClr val="00B0F0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137611" y="3684905"/>
            <a:ext cx="1477501" cy="687093"/>
          </a:xfrm>
          <a:solidFill>
            <a:srgbClr val="CF423F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833465" y="3684905"/>
            <a:ext cx="1477501" cy="687093"/>
          </a:xfrm>
          <a:solidFill>
            <a:srgbClr val="D2326B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5529316" y="3684905"/>
            <a:ext cx="1477501" cy="687093"/>
          </a:xfrm>
          <a:solidFill>
            <a:srgbClr val="F49D00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222876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43"/>
          </p:nvPr>
        </p:nvSpPr>
        <p:spPr>
          <a:xfrm>
            <a:off x="7222878" y="3684905"/>
            <a:ext cx="1477501" cy="687093"/>
          </a:xfrm>
          <a:solidFill>
            <a:srgbClr val="00B888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30058726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344" y="1132095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213864" y="1136364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132095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344" y="3820816"/>
            <a:ext cx="2496312" cy="510909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213864" y="3825085"/>
            <a:ext cx="2496312" cy="510909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820816"/>
            <a:ext cx="2496312" cy="510909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2285532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702615"/>
            <a:ext cx="4066772" cy="5447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702615"/>
            <a:ext cx="4066771" cy="544765"/>
          </a:xfrm>
          <a:solidFill>
            <a:srgbClr val="CF423F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88456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408945"/>
            <a:ext cx="1831086" cy="729430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408945"/>
            <a:ext cx="1831086" cy="729430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408945"/>
            <a:ext cx="1831086" cy="729430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408945"/>
            <a:ext cx="1831086" cy="729430"/>
          </a:xfrm>
          <a:solidFill>
            <a:srgbClr val="F49D0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6849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6849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730514" y="3266849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880914" y="3266849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74701164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343290"/>
            <a:ext cx="2496312" cy="803297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343290"/>
            <a:ext cx="2496312" cy="803297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343290"/>
            <a:ext cx="2496312" cy="803297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5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588" indent="-128588">
              <a:buFont typeface="Arial" panose="020B0604020202020204" pitchFamily="34" charset="0"/>
              <a:buChar char="•"/>
              <a:defRPr sz="1100"/>
            </a:lvl2pPr>
            <a:lvl3pPr marL="257175" indent="-128588">
              <a:defRPr sz="1100"/>
            </a:lvl3pPr>
            <a:lvl4pPr marL="385763" indent="-128588"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5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4"/>
              </a:buClr>
              <a:defRPr sz="1100"/>
            </a:lvl3pPr>
            <a:lvl4pPr marL="385763" indent="-128588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5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3"/>
              </a:buClr>
              <a:defRPr sz="1100"/>
            </a:lvl3pPr>
            <a:lvl4pPr marL="385763" indent="-128588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277138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486084"/>
            <a:ext cx="2496312" cy="5447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486084"/>
            <a:ext cx="2496312" cy="544765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486084"/>
            <a:ext cx="2496312" cy="544765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15923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15923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15923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95526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6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6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578181"/>
            <a:ext cx="4066772" cy="572464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578181"/>
            <a:ext cx="4066770" cy="572464"/>
          </a:xfrm>
          <a:solidFill>
            <a:srgbClr val="CF423F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6273455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52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80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46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9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52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80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46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9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52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80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46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9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240421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52408939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315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331504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315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331504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315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331504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66823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2466822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66823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2466822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6682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2466822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60214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3602140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60214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3602140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60214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3602140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00229345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302234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302234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302234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2987325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2987325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2987325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3378413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8" y="1302234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81" y="1302234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8" y="2987325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81" y="2987325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5130752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73186" y="1284629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11968" y="1284629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340" y="2497528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50601" y="1284626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6730474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6213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52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019126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65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122004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43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224912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51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5631324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51569"/>
            <a:ext cx="1874440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84564" y="951569"/>
            <a:ext cx="1976081" cy="2651760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buFontTx/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113110" indent="-113110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01229" indent="-155972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32001" y="3735424"/>
            <a:ext cx="4028640" cy="719138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228594" indent="-114297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400040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79" y="3735424"/>
            <a:ext cx="4018521" cy="719138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228594" indent="-114297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400040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82068" y="951569"/>
            <a:ext cx="1874440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734634" y="951569"/>
            <a:ext cx="1976081" cy="2651760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buFontTx/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113110" indent="-113110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01229" indent="-155972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23586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053944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019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77929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9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07764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20933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83698239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574381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26736199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62074312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6188379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4644008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0714772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5838821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1669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6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7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617465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39515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17228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85329470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66019509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82131003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6742904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655286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651105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6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915566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022954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598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203598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5884548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3395563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2300947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1540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15688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1019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38866661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7959915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2562805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992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713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405415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2945" y="3292475"/>
            <a:ext cx="4105275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9" name="Rectangle 8"/>
          <p:cNvSpPr/>
          <p:nvPr/>
        </p:nvSpPr>
        <p:spPr>
          <a:xfrm>
            <a:off x="4643464" y="3292475"/>
            <a:ext cx="4105275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00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575931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11" name="Rectangle 10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12" name="Rectangle 11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5431990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10" name="Rectangle 9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11" name="Rectangle 10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53127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924231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924231"/>
            <a:ext cx="4066771" cy="323165"/>
          </a:xfrm>
          <a:solidFill>
            <a:srgbClr val="8DB74A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962490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630576"/>
            <a:ext cx="1831086" cy="507831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630576"/>
            <a:ext cx="1831086" cy="507831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630576"/>
            <a:ext cx="1831086" cy="507831"/>
          </a:xfrm>
          <a:solidFill>
            <a:srgbClr val="46B3C7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630576"/>
            <a:ext cx="1831086" cy="507831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5"/>
          </p:nvPr>
        </p:nvSpPr>
        <p:spPr>
          <a:xfrm>
            <a:off x="4730514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6"/>
          </p:nvPr>
        </p:nvSpPr>
        <p:spPr>
          <a:xfrm>
            <a:off x="6880914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197603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823423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823423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823423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Font typeface="Arial" panose="020B0604020202020204" pitchFamily="34" charset="0"/>
              <a:buChar char="•"/>
              <a:defRPr sz="1100"/>
            </a:lvl2pPr>
            <a:lvl3pPr marL="257175" indent="-128588">
              <a:defRPr sz="1100"/>
            </a:lvl3pPr>
            <a:lvl4pPr marL="385763" indent="-128588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4"/>
              </a:buClr>
              <a:defRPr sz="1100"/>
            </a:lvl3pPr>
            <a:lvl4pPr marL="385763" indent="-128588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3"/>
              </a:buClr>
              <a:defRPr sz="1100"/>
            </a:lvl3pPr>
            <a:lvl4pPr marL="385763" indent="-128588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678862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555294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555294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555294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829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35612494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6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6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827538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827538"/>
            <a:ext cx="4066770" cy="3231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652761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/>
          </p:nvPr>
        </p:nvSpPr>
        <p:spPr>
          <a:xfrm>
            <a:off x="1228452" y="130437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/>
          </p:nvPr>
        </p:nvSpPr>
        <p:spPr>
          <a:xfrm>
            <a:off x="3409680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/>
          </p:nvPr>
        </p:nvSpPr>
        <p:spPr>
          <a:xfrm>
            <a:off x="5590946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/>
          </p:nvPr>
        </p:nvSpPr>
        <p:spPr>
          <a:xfrm>
            <a:off x="7772169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/>
          </p:nvPr>
        </p:nvSpPr>
        <p:spPr>
          <a:xfrm>
            <a:off x="1228452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/>
          </p:nvPr>
        </p:nvSpPr>
        <p:spPr>
          <a:xfrm>
            <a:off x="3409680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/>
          </p:nvPr>
        </p:nvSpPr>
        <p:spPr>
          <a:xfrm>
            <a:off x="5590946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/>
          </p:nvPr>
        </p:nvSpPr>
        <p:spPr>
          <a:xfrm>
            <a:off x="7772169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/>
          </p:nvPr>
        </p:nvSpPr>
        <p:spPr>
          <a:xfrm>
            <a:off x="1228452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/>
          </p:nvPr>
        </p:nvSpPr>
        <p:spPr>
          <a:xfrm>
            <a:off x="3409680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/>
          </p:nvPr>
        </p:nvSpPr>
        <p:spPr>
          <a:xfrm>
            <a:off x="5590946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/>
          </p:nvPr>
        </p:nvSpPr>
        <p:spPr>
          <a:xfrm>
            <a:off x="7772169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4085689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4018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/>
          </p:nvPr>
        </p:nvSpPr>
        <p:spPr>
          <a:xfrm>
            <a:off x="1228437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/>
          </p:nvPr>
        </p:nvSpPr>
        <p:spPr>
          <a:xfrm>
            <a:off x="4069975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7550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/>
          </p:nvPr>
        </p:nvSpPr>
        <p:spPr>
          <a:xfrm>
            <a:off x="6911512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838815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2230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2230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2230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784879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721538" y="1302230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6002681" y="1302230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721538" y="298732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6002681" y="298732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842811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93773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193773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674371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674371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441762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441762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579087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79507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918210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327033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756913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0630571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39452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2642365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4745243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/>
          </p:nvPr>
        </p:nvSpPr>
        <p:spPr>
          <a:xfrm>
            <a:off x="6848151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758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03001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3122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92879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69930050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336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015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367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094862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6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89621981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11648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3745399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136445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97"/>
            <a:ext cx="7772400" cy="1102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8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5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8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08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74525"/>
            <a:ext cx="360040" cy="193725"/>
          </a:xfrm>
          <a:prstGeom prst="rect">
            <a:avLst/>
          </a:prstGeom>
        </p:spPr>
        <p:txBody>
          <a:bodyPr anchor="ctr"/>
          <a:lstStyle>
            <a:lvl1pPr algn="ctr">
              <a:defRPr sz="600" b="0">
                <a:solidFill>
                  <a:schemeClr val="bg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95DFD11-BE65-4EB7-BBFC-48BCDAF35AD3}" type="slidenum">
              <a:rPr lang="en-IN" smtClean="0">
                <a:solidFill>
                  <a:prstClr val="whit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1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557"/>
            <a:ext cx="8229600" cy="648073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79"/>
            <a:ext cx="8207375" cy="3564731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2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33444" y="571500"/>
            <a:ext cx="815339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74525"/>
            <a:ext cx="360040" cy="193725"/>
          </a:xfrm>
          <a:prstGeom prst="rect">
            <a:avLst/>
          </a:prstGeom>
        </p:spPr>
        <p:txBody>
          <a:bodyPr anchor="ctr"/>
          <a:lstStyle>
            <a:lvl1pPr algn="ctr">
              <a:defRPr sz="600" b="0">
                <a:solidFill>
                  <a:schemeClr val="bg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91D3E52-D919-4FF0-83A0-EC3008C81D47}" type="slidenum">
              <a:rPr lang="en-IN" smtClean="0">
                <a:solidFill>
                  <a:prstClr val="whit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58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94010"/>
            <a:ext cx="360040" cy="193725"/>
          </a:xfrm>
          <a:prstGeom prst="rect">
            <a:avLst/>
          </a:prstGeom>
        </p:spPr>
        <p:txBody>
          <a:bodyPr lIns="91358" tIns="45702" rIns="91358" bIns="45702"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355F9E-8833-4A62-BBD9-15A7B7EDA51F}" type="slidenum">
              <a:rPr lang="en-IN" smtClean="0">
                <a:solidFill>
                  <a:prstClr val="white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 dirty="0">
              <a:solidFill>
                <a:prstClr val="white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6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94010"/>
            <a:ext cx="360040" cy="193725"/>
          </a:xfrm>
          <a:prstGeom prst="rect">
            <a:avLst/>
          </a:prstGeom>
        </p:spPr>
        <p:txBody>
          <a:bodyPr lIns="91358" tIns="45702" rIns="91358" bIns="45702"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prstClr val="white"/>
                </a:solidFill>
                <a:latin typeface="Arial" charset="0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501115831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65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F8D37965-ABA5-45D9-A9FE-8AB781AA637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10510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F8D37965-ABA5-45D9-A9FE-8AB781AA637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98069383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F8D37965-ABA5-45D9-A9FE-8AB781AA637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1244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06032503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6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6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F8D37965-ABA5-45D9-A9FE-8AB781AA637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334422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80264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282470"/>
            <a:ext cx="4040188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4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F8D37965-ABA5-45D9-A9FE-8AB781AA637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135299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F8D37965-ABA5-45D9-A9FE-8AB781AA637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613434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F8D37965-ABA5-45D9-A9FE-8AB781AA637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681501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48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F8D37965-ABA5-45D9-A9FE-8AB781AA637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83353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47603" y="4940618"/>
            <a:ext cx="2469389" cy="16158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The information contained in this presentation is proprietary. Copyright ©2010 Capgemini.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69438" y="4898872"/>
            <a:ext cx="238125" cy="97631"/>
          </a:xfrm>
          <a:prstGeom prst="rect">
            <a:avLst/>
          </a:prstGeom>
        </p:spPr>
        <p:txBody>
          <a:bodyPr/>
          <a:lstStyle/>
          <a:p>
            <a:fld id="{F8D37965-ABA5-45D9-A9FE-8AB781AA637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159547"/>
            <a:ext cx="8714232" cy="41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970109"/>
      </p:ext>
    </p:extLst>
  </p:cSld>
  <p:clrMapOvr>
    <a:masterClrMapping/>
  </p:clrMapOvr>
  <p:transition>
    <p:wipe dir="r"/>
  </p:transition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48747494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30172679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332282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4644008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93282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882073508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5219158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29543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6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7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2183821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607408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9907682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30" y="0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9" y="0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1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30" y="1711071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9" y="1711071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1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1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2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30" y="3422142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9" y="3422142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2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2"/>
            <a:ext cx="1831086" cy="1721358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7370157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42" tIns="68571" rIns="137142" bIns="68571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0960947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7752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643760"/>
            <a:ext cx="1828800" cy="201622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2643760"/>
            <a:ext cx="1828800" cy="201622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2643760"/>
            <a:ext cx="1828800" cy="201622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2643760"/>
            <a:ext cx="1828800" cy="201622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950883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728192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728192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728192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893869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643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203643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203643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65618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65618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65618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88228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8854633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6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915566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643760"/>
            <a:ext cx="4068000" cy="201622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643760"/>
            <a:ext cx="4068000" cy="201622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733585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598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203598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4068000" cy="1728192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931790"/>
            <a:ext cx="4068000" cy="1728192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144072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363838"/>
            <a:ext cx="1908000" cy="129614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363838"/>
            <a:ext cx="1908000" cy="129614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363838"/>
            <a:ext cx="1908000" cy="129614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363838"/>
            <a:ext cx="1908000" cy="129614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397222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651870"/>
            <a:ext cx="1908000" cy="1008112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651870"/>
            <a:ext cx="1908000" cy="1008112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651870"/>
            <a:ext cx="1908000" cy="1008112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651870"/>
            <a:ext cx="1908000" cy="1008112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961883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1540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15688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579862"/>
            <a:ext cx="2494800" cy="108012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579862"/>
            <a:ext cx="2494800" cy="108012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579862"/>
            <a:ext cx="2494800" cy="108012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263673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343150"/>
            <a:ext cx="1584000" cy="238884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2343150"/>
            <a:ext cx="1584000" cy="238884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2343150"/>
            <a:ext cx="1584000" cy="238884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2343150"/>
            <a:ext cx="1584000" cy="238884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2343150"/>
            <a:ext cx="1584000" cy="238884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7848642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71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486150"/>
            <a:ext cx="1584000" cy="124584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1172371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3486150"/>
            <a:ext cx="1584000" cy="124584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1172371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3486150"/>
            <a:ext cx="1584000" cy="124584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1172371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3486150"/>
            <a:ext cx="1584000" cy="124584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1172371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3486150"/>
            <a:ext cx="1584000" cy="1245840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2684969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992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713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083922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2945" y="3292475"/>
            <a:ext cx="4105275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3464" y="3292475"/>
            <a:ext cx="4105275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00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7530986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841711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10104384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1991" indent="-143981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83" indent="-114283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64" indent="-114283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99988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13" indent="-171424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9504976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924232"/>
            <a:ext cx="4066772" cy="323147"/>
          </a:xfrm>
          <a:solidFill>
            <a:srgbClr val="0065A4">
              <a:alpha val="80000"/>
            </a:srgbClr>
          </a:solidFill>
        </p:spPr>
        <p:txBody>
          <a:bodyPr wrap="square"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924232"/>
            <a:ext cx="4066771" cy="323147"/>
          </a:xfrm>
          <a:solidFill>
            <a:srgbClr val="8DB74A">
              <a:alpha val="80000"/>
            </a:srgbClr>
          </a:solidFill>
        </p:spPr>
        <p:txBody>
          <a:bodyPr wrap="square"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724746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6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6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6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6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630606"/>
            <a:ext cx="1831086" cy="507813"/>
          </a:xfrm>
          <a:solidFill>
            <a:srgbClr val="0065A4">
              <a:alpha val="80000"/>
            </a:srgbClr>
          </a:solidFill>
        </p:spPr>
        <p:txBody>
          <a:bodyPr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630606"/>
            <a:ext cx="1831086" cy="507813"/>
          </a:xfrm>
          <a:solidFill>
            <a:srgbClr val="00B0F0">
              <a:alpha val="80000"/>
            </a:srgbClr>
          </a:solidFill>
        </p:spPr>
        <p:txBody>
          <a:bodyPr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5" y="2630606"/>
            <a:ext cx="1831086" cy="507813"/>
          </a:xfrm>
          <a:solidFill>
            <a:srgbClr val="46B3C7">
              <a:alpha val="80000"/>
            </a:srgbClr>
          </a:solidFill>
        </p:spPr>
        <p:txBody>
          <a:bodyPr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5" y="2630606"/>
            <a:ext cx="1831086" cy="507813"/>
          </a:xfrm>
          <a:solidFill>
            <a:srgbClr val="8DB74A">
              <a:alpha val="80000"/>
            </a:srgbClr>
          </a:solidFill>
        </p:spPr>
        <p:txBody>
          <a:bodyPr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6846"/>
            <a:ext cx="1831086" cy="1285169"/>
          </a:xfrm>
        </p:spPr>
        <p:txBody>
          <a:bodyPr>
            <a:normAutofit/>
          </a:bodyPr>
          <a:lstStyle>
            <a:lvl1pPr marL="171428" indent="-171428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71" indent="-128571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43" indent="-128571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14" indent="-128571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6846"/>
            <a:ext cx="1831086" cy="1285169"/>
          </a:xfrm>
        </p:spPr>
        <p:txBody>
          <a:bodyPr>
            <a:normAutofit/>
          </a:bodyPr>
          <a:lstStyle>
            <a:lvl1pPr marL="171428" indent="-171428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71" indent="-128571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43" indent="-128571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14" indent="-128571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5"/>
          </p:nvPr>
        </p:nvSpPr>
        <p:spPr>
          <a:xfrm>
            <a:off x="4730515" y="3266846"/>
            <a:ext cx="1831086" cy="1285169"/>
          </a:xfrm>
        </p:spPr>
        <p:txBody>
          <a:bodyPr>
            <a:normAutofit/>
          </a:bodyPr>
          <a:lstStyle>
            <a:lvl1pPr marL="171428" indent="-171428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71" indent="-128571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43" indent="-128571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14" indent="-128571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6"/>
          </p:nvPr>
        </p:nvSpPr>
        <p:spPr>
          <a:xfrm>
            <a:off x="6880915" y="3266846"/>
            <a:ext cx="1831086" cy="1285169"/>
          </a:xfrm>
        </p:spPr>
        <p:txBody>
          <a:bodyPr>
            <a:normAutofit/>
          </a:bodyPr>
          <a:lstStyle>
            <a:lvl1pPr marL="171428" indent="-171428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71" indent="-128571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43" indent="-128571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14" indent="-128571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645369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80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80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80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823427"/>
            <a:ext cx="2496312" cy="323147"/>
          </a:xfrm>
          <a:solidFill>
            <a:srgbClr val="0065A4">
              <a:alpha val="80000"/>
            </a:srgbClr>
          </a:solidFill>
        </p:spPr>
        <p:txBody>
          <a:bodyPr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823427"/>
            <a:ext cx="2496312" cy="323147"/>
          </a:xfrm>
          <a:solidFill>
            <a:srgbClr val="00B0F0">
              <a:alpha val="80000"/>
            </a:srgbClr>
          </a:solidFill>
        </p:spPr>
        <p:txBody>
          <a:bodyPr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823427"/>
            <a:ext cx="2496312" cy="323147"/>
          </a:xfrm>
          <a:solidFill>
            <a:srgbClr val="8DB74A">
              <a:alpha val="80000"/>
            </a:srgbClr>
          </a:solidFill>
        </p:spPr>
        <p:txBody>
          <a:bodyPr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8"/>
            <a:ext cx="2496312" cy="1313019"/>
          </a:xfrm>
        </p:spPr>
        <p:txBody>
          <a:bodyPr>
            <a:normAutofit/>
          </a:bodyPr>
          <a:lstStyle>
            <a:lvl1pPr marL="171428" indent="-171428">
              <a:buFont typeface="Wingdings" panose="05000000000000000000" pitchFamily="2" charset="2"/>
              <a:buChar char="§"/>
              <a:defRPr sz="1100"/>
            </a:lvl1pPr>
            <a:lvl2pPr marL="128571" indent="-128571">
              <a:buFont typeface="Arial" panose="020B0604020202020204" pitchFamily="34" charset="0"/>
              <a:buChar char="•"/>
              <a:defRPr sz="1100"/>
            </a:lvl2pPr>
            <a:lvl3pPr marL="257143" indent="-128571">
              <a:defRPr sz="1100"/>
            </a:lvl3pPr>
            <a:lvl4pPr marL="385714" indent="-128571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8"/>
            <a:ext cx="2496312" cy="1313019"/>
          </a:xfrm>
        </p:spPr>
        <p:txBody>
          <a:bodyPr>
            <a:normAutofit/>
          </a:bodyPr>
          <a:lstStyle>
            <a:lvl1pPr marL="171428" indent="-171428">
              <a:buFont typeface="Wingdings" panose="05000000000000000000" pitchFamily="2" charset="2"/>
              <a:buChar char="§"/>
              <a:defRPr sz="1100"/>
            </a:lvl1pPr>
            <a:lvl2pPr marL="128571" indent="-128571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43" indent="-128571">
              <a:buClr>
                <a:schemeClr val="accent4"/>
              </a:buClr>
              <a:defRPr sz="1100"/>
            </a:lvl3pPr>
            <a:lvl4pPr marL="385714" indent="-128571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8"/>
            <a:ext cx="2496312" cy="1313019"/>
          </a:xfrm>
        </p:spPr>
        <p:txBody>
          <a:bodyPr>
            <a:normAutofit/>
          </a:bodyPr>
          <a:lstStyle>
            <a:lvl1pPr marL="171428" indent="-171428">
              <a:buFont typeface="Wingdings" panose="05000000000000000000" pitchFamily="2" charset="2"/>
              <a:buChar char="§"/>
              <a:defRPr sz="1100"/>
            </a:lvl1pPr>
            <a:lvl2pPr marL="128571" indent="-128571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43" indent="-128571">
              <a:buClr>
                <a:schemeClr val="accent3"/>
              </a:buClr>
              <a:defRPr sz="1100"/>
            </a:lvl3pPr>
            <a:lvl4pPr marL="385714" indent="-128571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8305702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89535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89535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895355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555301"/>
            <a:ext cx="2496312" cy="323147"/>
          </a:xfrm>
          <a:solidFill>
            <a:srgbClr val="0065A4">
              <a:alpha val="80000"/>
            </a:srgbClr>
          </a:solidFill>
        </p:spPr>
        <p:txBody>
          <a:bodyPr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555301"/>
            <a:ext cx="2496312" cy="323147"/>
          </a:xfrm>
          <a:solidFill>
            <a:srgbClr val="00B0F0">
              <a:alpha val="80000"/>
            </a:srgbClr>
          </a:solidFill>
        </p:spPr>
        <p:txBody>
          <a:bodyPr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555301"/>
            <a:ext cx="2496312" cy="323147"/>
          </a:xfrm>
          <a:solidFill>
            <a:srgbClr val="8DB74A">
              <a:alpha val="80000"/>
            </a:srgbClr>
          </a:solidFill>
        </p:spPr>
        <p:txBody>
          <a:bodyPr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63061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9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9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827544"/>
            <a:ext cx="4066772" cy="323147"/>
          </a:xfrm>
          <a:solidFill>
            <a:srgbClr val="0065A4">
              <a:alpha val="80000"/>
            </a:srgbClr>
          </a:solidFill>
        </p:spPr>
        <p:txBody>
          <a:bodyPr wrap="square"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827544"/>
            <a:ext cx="4066770" cy="323147"/>
          </a:xfrm>
          <a:solidFill>
            <a:srgbClr val="00B0F0">
              <a:alpha val="80000"/>
            </a:srgbClr>
          </a:solidFill>
        </p:spPr>
        <p:txBody>
          <a:bodyPr wrap="square" lIns="137142" tIns="68571" rIns="137142" bIns="68571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43" indent="-128571">
              <a:defRPr sz="1100">
                <a:solidFill>
                  <a:srgbClr val="FFFFFF"/>
                </a:solidFill>
              </a:defRPr>
            </a:lvl3pPr>
            <a:lvl4pPr marL="385714" indent="-128571">
              <a:defRPr sz="1100">
                <a:solidFill>
                  <a:srgbClr val="FFFFFF"/>
                </a:solidFill>
              </a:defRPr>
            </a:lvl4pPr>
            <a:lvl5pPr marL="557142" indent="-171428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171428" indent="-17142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71" indent="-128571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43" indent="-128571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14" indent="-128571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171428" indent="-17142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71" indent="-128571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43" indent="-128571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14" indent="-128571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687221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/>
          </p:nvPr>
        </p:nvSpPr>
        <p:spPr>
          <a:xfrm>
            <a:off x="1228452" y="130437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/>
          </p:nvPr>
        </p:nvSpPr>
        <p:spPr>
          <a:xfrm>
            <a:off x="3409713" y="1304378"/>
            <a:ext cx="1034421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/>
          </p:nvPr>
        </p:nvSpPr>
        <p:spPr>
          <a:xfrm>
            <a:off x="5590946" y="1304378"/>
            <a:ext cx="1034421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/>
          </p:nvPr>
        </p:nvSpPr>
        <p:spPr>
          <a:xfrm>
            <a:off x="7772169" y="1304378"/>
            <a:ext cx="1034421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/>
          </p:nvPr>
        </p:nvSpPr>
        <p:spPr>
          <a:xfrm>
            <a:off x="1228452" y="2439696"/>
            <a:ext cx="1034421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/>
          </p:nvPr>
        </p:nvSpPr>
        <p:spPr>
          <a:xfrm>
            <a:off x="3409713" y="2439696"/>
            <a:ext cx="1034421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/>
          </p:nvPr>
        </p:nvSpPr>
        <p:spPr>
          <a:xfrm>
            <a:off x="5590946" y="2439696"/>
            <a:ext cx="1034421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/>
          </p:nvPr>
        </p:nvSpPr>
        <p:spPr>
          <a:xfrm>
            <a:off x="7772169" y="2439696"/>
            <a:ext cx="1034421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/>
          </p:nvPr>
        </p:nvSpPr>
        <p:spPr>
          <a:xfrm>
            <a:off x="1228452" y="3575014"/>
            <a:ext cx="1034421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/>
          </p:nvPr>
        </p:nvSpPr>
        <p:spPr>
          <a:xfrm>
            <a:off x="3409713" y="3575014"/>
            <a:ext cx="1034421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/>
          </p:nvPr>
        </p:nvSpPr>
        <p:spPr>
          <a:xfrm>
            <a:off x="5590946" y="3575014"/>
            <a:ext cx="1034421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/>
          </p:nvPr>
        </p:nvSpPr>
        <p:spPr>
          <a:xfrm>
            <a:off x="7772169" y="3575014"/>
            <a:ext cx="1034421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0657759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/>
          </p:nvPr>
        </p:nvSpPr>
        <p:spPr>
          <a:xfrm>
            <a:off x="1228439" y="1304870"/>
            <a:ext cx="1735806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4870"/>
            <a:ext cx="1735806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/>
          </p:nvPr>
        </p:nvSpPr>
        <p:spPr>
          <a:xfrm>
            <a:off x="6911514" y="1304870"/>
            <a:ext cx="1735806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/>
          </p:nvPr>
        </p:nvSpPr>
        <p:spPr>
          <a:xfrm>
            <a:off x="1228439" y="2440189"/>
            <a:ext cx="1735806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440189"/>
            <a:ext cx="1735806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4018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/>
          </p:nvPr>
        </p:nvSpPr>
        <p:spPr>
          <a:xfrm>
            <a:off x="6911514" y="2440189"/>
            <a:ext cx="1735806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/>
          </p:nvPr>
        </p:nvSpPr>
        <p:spPr>
          <a:xfrm>
            <a:off x="1228439" y="3575506"/>
            <a:ext cx="1735806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/>
          </p:nvPr>
        </p:nvSpPr>
        <p:spPr>
          <a:xfrm>
            <a:off x="4069975" y="3575506"/>
            <a:ext cx="1735806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7550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/>
          </p:nvPr>
        </p:nvSpPr>
        <p:spPr>
          <a:xfrm>
            <a:off x="6911514" y="3575506"/>
            <a:ext cx="1735806" cy="733806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830419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228439" y="1302231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2231"/>
            <a:ext cx="1735806" cy="1456681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911514" y="1302231"/>
            <a:ext cx="1735806" cy="1456681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228439" y="2987323"/>
            <a:ext cx="1735806" cy="1456681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987323"/>
            <a:ext cx="1735806" cy="1456681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/>
          </p:nvPr>
        </p:nvSpPr>
        <p:spPr>
          <a:xfrm>
            <a:off x="6911514" y="2987323"/>
            <a:ext cx="1735806" cy="1456681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266218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721538" y="1302231"/>
            <a:ext cx="2669009" cy="1456681"/>
          </a:xfrm>
        </p:spPr>
        <p:txBody>
          <a:bodyPr/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4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6002681" y="1302231"/>
            <a:ext cx="2669009" cy="1456681"/>
          </a:xfrm>
        </p:spPr>
        <p:txBody>
          <a:bodyPr/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721538" y="2987323"/>
            <a:ext cx="2669009" cy="1456681"/>
          </a:xfrm>
        </p:spPr>
        <p:txBody>
          <a:bodyPr/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4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6002681" y="2987323"/>
            <a:ext cx="2669009" cy="1456681"/>
          </a:xfrm>
        </p:spPr>
        <p:txBody>
          <a:bodyPr/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98521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10901990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93773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193773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674374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71" indent="-128571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43" indent="-128571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14" indent="-128571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674374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71" indent="-128571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43" indent="-128571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14" indent="-128571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441762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441762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351970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79507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918210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3270336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756913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5421857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39452" y="2569540"/>
            <a:ext cx="1802967" cy="1802414"/>
          </a:xfrm>
        </p:spPr>
        <p:txBody>
          <a:bodyPr/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2642365" y="2569540"/>
            <a:ext cx="1802967" cy="1802414"/>
          </a:xfrm>
        </p:spPr>
        <p:txBody>
          <a:bodyPr/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4745243" y="2569540"/>
            <a:ext cx="1802967" cy="1802414"/>
          </a:xfrm>
        </p:spPr>
        <p:txBody>
          <a:bodyPr/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/>
          </p:nvPr>
        </p:nvSpPr>
        <p:spPr>
          <a:xfrm>
            <a:off x="6848151" y="2569540"/>
            <a:ext cx="1802967" cy="1802414"/>
          </a:xfrm>
        </p:spPr>
        <p:txBody>
          <a:bodyPr/>
          <a:lstStyle>
            <a:lvl1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2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14" indent="-128571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758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03001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3122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92879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04533991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595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018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06197654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87603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8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9065013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098226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206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81570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3360781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01840032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41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4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6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7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691927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6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6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942414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80265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01" indent="0">
              <a:buNone/>
              <a:defRPr sz="2000" b="1"/>
            </a:lvl2pPr>
            <a:lvl3pPr marL="914193" indent="0">
              <a:buNone/>
              <a:defRPr sz="1800" b="1"/>
            </a:lvl3pPr>
            <a:lvl4pPr marL="1371294" indent="0">
              <a:buNone/>
              <a:defRPr sz="1600" b="1"/>
            </a:lvl4pPr>
            <a:lvl5pPr marL="1828386" indent="0">
              <a:buNone/>
              <a:defRPr sz="1600" b="1"/>
            </a:lvl5pPr>
            <a:lvl6pPr marL="2285487" indent="0">
              <a:buNone/>
              <a:defRPr sz="1600" b="1"/>
            </a:lvl6pPr>
            <a:lvl7pPr marL="2742579" indent="0">
              <a:buNone/>
              <a:defRPr sz="1600" b="1"/>
            </a:lvl7pPr>
            <a:lvl8pPr marL="3199680" indent="0">
              <a:buNone/>
              <a:defRPr sz="1600" b="1"/>
            </a:lvl8pPr>
            <a:lvl9pPr marL="365678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92" y="802651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101" indent="0">
              <a:buNone/>
              <a:defRPr sz="2000" b="1"/>
            </a:lvl2pPr>
            <a:lvl3pPr marL="914193" indent="0">
              <a:buNone/>
              <a:defRPr sz="1800" b="1"/>
            </a:lvl3pPr>
            <a:lvl4pPr marL="1371294" indent="0">
              <a:buNone/>
              <a:defRPr sz="1600" b="1"/>
            </a:lvl4pPr>
            <a:lvl5pPr marL="1828386" indent="0">
              <a:buNone/>
              <a:defRPr sz="1600" b="1"/>
            </a:lvl5pPr>
            <a:lvl6pPr marL="2285487" indent="0">
              <a:buNone/>
              <a:defRPr sz="1600" b="1"/>
            </a:lvl6pPr>
            <a:lvl7pPr marL="2742579" indent="0">
              <a:buNone/>
              <a:defRPr sz="1600" b="1"/>
            </a:lvl7pPr>
            <a:lvl8pPr marL="3199680" indent="0">
              <a:buNone/>
              <a:defRPr sz="1600" b="1"/>
            </a:lvl8pPr>
            <a:lvl9pPr marL="365678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92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341283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959139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73784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01" indent="0">
              <a:buNone/>
              <a:defRPr sz="2800"/>
            </a:lvl2pPr>
            <a:lvl3pPr marL="914193" indent="0">
              <a:buNone/>
              <a:defRPr sz="2400"/>
            </a:lvl3pPr>
            <a:lvl4pPr marL="1371294" indent="0">
              <a:buNone/>
              <a:defRPr sz="2000"/>
            </a:lvl4pPr>
            <a:lvl5pPr marL="1828386" indent="0">
              <a:buNone/>
              <a:defRPr sz="2000"/>
            </a:lvl5pPr>
            <a:lvl6pPr marL="2285487" indent="0">
              <a:buNone/>
              <a:defRPr sz="2000"/>
            </a:lvl6pPr>
            <a:lvl7pPr marL="2742579" indent="0">
              <a:buNone/>
              <a:defRPr sz="2000"/>
            </a:lvl7pPr>
            <a:lvl8pPr marL="3199680" indent="0">
              <a:buNone/>
              <a:defRPr sz="2000"/>
            </a:lvl8pPr>
            <a:lvl9pPr marL="365678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89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01" indent="0">
              <a:buNone/>
              <a:defRPr sz="1200"/>
            </a:lvl2pPr>
            <a:lvl3pPr marL="914193" indent="0">
              <a:buNone/>
              <a:defRPr sz="1000"/>
            </a:lvl3pPr>
            <a:lvl4pPr marL="1371294" indent="0">
              <a:buNone/>
              <a:defRPr sz="900"/>
            </a:lvl4pPr>
            <a:lvl5pPr marL="1828386" indent="0">
              <a:buNone/>
              <a:defRPr sz="900"/>
            </a:lvl5pPr>
            <a:lvl6pPr marL="2285487" indent="0">
              <a:buNone/>
              <a:defRPr sz="900"/>
            </a:lvl6pPr>
            <a:lvl7pPr marL="2742579" indent="0">
              <a:buNone/>
              <a:defRPr sz="900"/>
            </a:lvl7pPr>
            <a:lvl8pPr marL="3199680" indent="0">
              <a:buNone/>
              <a:defRPr sz="900"/>
            </a:lvl8pPr>
            <a:lvl9pPr marL="365678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492059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9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95" y="204895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01" indent="0">
              <a:buNone/>
              <a:defRPr sz="1200"/>
            </a:lvl2pPr>
            <a:lvl3pPr marL="914193" indent="0">
              <a:buNone/>
              <a:defRPr sz="1000"/>
            </a:lvl3pPr>
            <a:lvl4pPr marL="1371294" indent="0">
              <a:buNone/>
              <a:defRPr sz="900"/>
            </a:lvl4pPr>
            <a:lvl5pPr marL="1828386" indent="0">
              <a:buNone/>
              <a:defRPr sz="900"/>
            </a:lvl5pPr>
            <a:lvl6pPr marL="2285487" indent="0">
              <a:buNone/>
              <a:defRPr sz="900"/>
            </a:lvl6pPr>
            <a:lvl7pPr marL="2742579" indent="0">
              <a:buNone/>
              <a:defRPr sz="900"/>
            </a:lvl7pPr>
            <a:lvl8pPr marL="3199680" indent="0">
              <a:buNone/>
              <a:defRPr sz="900"/>
            </a:lvl8pPr>
            <a:lvl9pPr marL="365678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330043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60887491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 lIns="91369" tIns="45684" rIns="91369" bIns="45684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869631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90806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52618871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324289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3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51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37951350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6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7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333929"/>
      </p:ext>
    </p:extLst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20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889533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84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342660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41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4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1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1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2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2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3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395674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6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6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688297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80265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043" indent="0">
              <a:buNone/>
              <a:defRPr sz="2000" b="1"/>
            </a:lvl2pPr>
            <a:lvl3pPr marL="914076" indent="0">
              <a:buNone/>
              <a:defRPr sz="1800" b="1"/>
            </a:lvl3pPr>
            <a:lvl4pPr marL="1371118" indent="0">
              <a:buNone/>
              <a:defRPr sz="1600" b="1"/>
            </a:lvl4pPr>
            <a:lvl5pPr marL="1828152" indent="0">
              <a:buNone/>
              <a:defRPr sz="1600" b="1"/>
            </a:lvl5pPr>
            <a:lvl6pPr marL="2285194" indent="0">
              <a:buNone/>
              <a:defRPr sz="1600" b="1"/>
            </a:lvl6pPr>
            <a:lvl7pPr marL="2742228" indent="0">
              <a:buNone/>
              <a:defRPr sz="1600" b="1"/>
            </a:lvl7pPr>
            <a:lvl8pPr marL="3199270" indent="0">
              <a:buNone/>
              <a:defRPr sz="1600" b="1"/>
            </a:lvl8pPr>
            <a:lvl9pPr marL="3656312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92" y="802651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043" indent="0">
              <a:buNone/>
              <a:defRPr sz="2000" b="1"/>
            </a:lvl2pPr>
            <a:lvl3pPr marL="914076" indent="0">
              <a:buNone/>
              <a:defRPr sz="1800" b="1"/>
            </a:lvl3pPr>
            <a:lvl4pPr marL="1371118" indent="0">
              <a:buNone/>
              <a:defRPr sz="1600" b="1"/>
            </a:lvl4pPr>
            <a:lvl5pPr marL="1828152" indent="0">
              <a:buNone/>
              <a:defRPr sz="1600" b="1"/>
            </a:lvl5pPr>
            <a:lvl6pPr marL="2285194" indent="0">
              <a:buNone/>
              <a:defRPr sz="1600" b="1"/>
            </a:lvl6pPr>
            <a:lvl7pPr marL="2742228" indent="0">
              <a:buNone/>
              <a:defRPr sz="1600" b="1"/>
            </a:lvl7pPr>
            <a:lvl8pPr marL="3199270" indent="0">
              <a:buNone/>
              <a:defRPr sz="1600" b="1"/>
            </a:lvl8pPr>
            <a:lvl9pPr marL="3656312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92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27861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41758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440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5817" y="2733785"/>
            <a:ext cx="5832648" cy="788287"/>
          </a:xfrm>
        </p:spPr>
        <p:txBody>
          <a:bodyPr/>
          <a:lstStyle>
            <a:lvl1pPr>
              <a:defRPr>
                <a:solidFill>
                  <a:srgbClr val="CBEC78"/>
                </a:solidFill>
              </a:defRPr>
            </a:lvl1pPr>
          </a:lstStyle>
          <a:p>
            <a:r>
              <a:rPr lang="en-IN" dirty="0"/>
              <a:t>Your Sub headline will go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16" y="1599782"/>
            <a:ext cx="5832648" cy="1134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8023693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3" indent="0">
              <a:buNone/>
              <a:defRPr sz="2800"/>
            </a:lvl2pPr>
            <a:lvl3pPr marL="914076" indent="0">
              <a:buNone/>
              <a:defRPr sz="2400"/>
            </a:lvl3pPr>
            <a:lvl4pPr marL="1371118" indent="0">
              <a:buNone/>
              <a:defRPr sz="2000"/>
            </a:lvl4pPr>
            <a:lvl5pPr marL="1828152" indent="0">
              <a:buNone/>
              <a:defRPr sz="2000"/>
            </a:lvl5pPr>
            <a:lvl6pPr marL="2285194" indent="0">
              <a:buNone/>
              <a:defRPr sz="2000"/>
            </a:lvl6pPr>
            <a:lvl7pPr marL="2742228" indent="0">
              <a:buNone/>
              <a:defRPr sz="2000"/>
            </a:lvl7pPr>
            <a:lvl8pPr marL="3199270" indent="0">
              <a:buNone/>
              <a:defRPr sz="2000"/>
            </a:lvl8pPr>
            <a:lvl9pPr marL="3656312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89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3" indent="0">
              <a:buNone/>
              <a:defRPr sz="1200"/>
            </a:lvl2pPr>
            <a:lvl3pPr marL="914076" indent="0">
              <a:buNone/>
              <a:defRPr sz="1000"/>
            </a:lvl3pPr>
            <a:lvl4pPr marL="1371118" indent="0">
              <a:buNone/>
              <a:defRPr sz="900"/>
            </a:lvl4pPr>
            <a:lvl5pPr marL="1828152" indent="0">
              <a:buNone/>
              <a:defRPr sz="900"/>
            </a:lvl5pPr>
            <a:lvl6pPr marL="2285194" indent="0">
              <a:buNone/>
              <a:defRPr sz="900"/>
            </a:lvl6pPr>
            <a:lvl7pPr marL="2742228" indent="0">
              <a:buNone/>
              <a:defRPr sz="900"/>
            </a:lvl7pPr>
            <a:lvl8pPr marL="3199270" indent="0">
              <a:buNone/>
              <a:defRPr sz="900"/>
            </a:lvl8pPr>
            <a:lvl9pPr marL="365631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20577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4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159547"/>
            <a:ext cx="8714232" cy="411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05" rIns="91410" bIns="4570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604448" y="4894016"/>
            <a:ext cx="360040" cy="193725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44526"/>
      </p:ext>
    </p:extLst>
  </p:cSld>
  <p:clrMapOvr>
    <a:masterClrMapping/>
  </p:clrMapOvr>
  <p:transition>
    <p:wipe dir="r"/>
  </p:transition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93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102" y="204898"/>
            <a:ext cx="5111751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3" indent="0">
              <a:buNone/>
              <a:defRPr sz="1200"/>
            </a:lvl2pPr>
            <a:lvl3pPr marL="914076" indent="0">
              <a:buNone/>
              <a:defRPr sz="1000"/>
            </a:lvl3pPr>
            <a:lvl4pPr marL="1371118" indent="0">
              <a:buNone/>
              <a:defRPr sz="900"/>
            </a:lvl4pPr>
            <a:lvl5pPr marL="1828152" indent="0">
              <a:buNone/>
              <a:defRPr sz="900"/>
            </a:lvl5pPr>
            <a:lvl6pPr marL="2285194" indent="0">
              <a:buNone/>
              <a:defRPr sz="900"/>
            </a:lvl6pPr>
            <a:lvl7pPr marL="2742228" indent="0">
              <a:buNone/>
              <a:defRPr sz="900"/>
            </a:lvl7pPr>
            <a:lvl8pPr marL="3199270" indent="0">
              <a:buNone/>
              <a:defRPr sz="900"/>
            </a:lvl8pPr>
            <a:lvl9pPr marL="365631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950598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33637098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 lIns="91357" tIns="45678" rIns="91357" bIns="45678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82758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3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0" tIns="45705" rIns="91410" bIns="45705" rtlCol="0" anchor="ctr"/>
          <a:lstStyle/>
          <a:p>
            <a:pPr algn="ctr" defTabSz="914055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55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004317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84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09016121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120751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08931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87559529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05740"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92831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12" y="840444"/>
            <a:ext cx="9155013" cy="3678869"/>
          </a:xfrm>
          <a:prstGeom prst="rect">
            <a:avLst/>
          </a:prstGeom>
        </p:spPr>
      </p:pic>
      <p:pic>
        <p:nvPicPr>
          <p:cNvPr id="5" name="Picture 2" descr="F:\InfoCepts_logo\InfoCepts Logo_Blue_PNG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333769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7308304" cy="1537878"/>
          </a:xfrm>
        </p:spPr>
        <p:txBody>
          <a:bodyPr anchor="ctr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7308304" cy="56151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4761917"/>
            <a:ext cx="244827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400" b="1" dirty="0">
                <a:solidFill>
                  <a:prstClr val="black">
                    <a:lumMod val="50000"/>
                    <a:lumOff val="50000"/>
                  </a:prstClr>
                </a:solidFill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4286969908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089316"/>
            <a:ext cx="8280920" cy="3470672"/>
          </a:xfrm>
        </p:spPr>
        <p:txBody>
          <a:bodyPr numCol="2" spcCol="205740">
            <a:normAutofit/>
          </a:bodyPr>
          <a:lstStyle>
            <a:lvl1pPr marL="0" indent="0">
              <a:spcBef>
                <a:spcPts val="900"/>
              </a:spcBef>
              <a:buNone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47320862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540" y="1089316"/>
            <a:ext cx="4064260" cy="3394472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9316"/>
            <a:ext cx="4064260" cy="3394472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7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37123478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694481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8042689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556973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93043628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1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2"/>
            <a:ext cx="1831086" cy="1721358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2136571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7607808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086247" y="1282446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>
            <a:norm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884167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8573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8573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8573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8573"/>
            <a:ext cx="1828800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3735424"/>
            <a:ext cx="1828800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774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8573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8573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048573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208822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4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66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15" indent="0">
              <a:buNone/>
              <a:defRPr sz="2000" b="1"/>
            </a:lvl2pPr>
            <a:lvl3pPr marL="913227" indent="0">
              <a:buNone/>
              <a:defRPr sz="1800" b="1"/>
            </a:lvl3pPr>
            <a:lvl4pPr marL="1369838" indent="0">
              <a:buNone/>
              <a:defRPr sz="1600" b="1"/>
            </a:lvl4pPr>
            <a:lvl5pPr marL="1826451" indent="0">
              <a:buNone/>
              <a:defRPr sz="1600" b="1"/>
            </a:lvl5pPr>
            <a:lvl6pPr marL="2283065" indent="0">
              <a:buNone/>
              <a:defRPr sz="1600" b="1"/>
            </a:lvl6pPr>
            <a:lvl7pPr marL="2739682" indent="0">
              <a:buNone/>
              <a:defRPr sz="1600" b="1"/>
            </a:lvl7pPr>
            <a:lvl8pPr marL="3196292" indent="0">
              <a:buNone/>
              <a:defRPr sz="1600" b="1"/>
            </a:lvl8pPr>
            <a:lvl9pPr marL="365290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66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9043442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3032094"/>
            <a:ext cx="6851104" cy="565770"/>
          </a:xfrm>
        </p:spPr>
        <p:txBody>
          <a:bodyPr anchor="b"/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1491630"/>
            <a:ext cx="6851104" cy="1533618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styles</a:t>
            </a:r>
          </a:p>
        </p:txBody>
      </p:sp>
    </p:spTree>
    <p:extLst>
      <p:ext uri="{BB962C8B-B14F-4D97-AF65-F5344CB8AC3E}">
        <p14:creationId xmlns:p14="http://schemas.microsoft.com/office/powerpoint/2010/main" val="491191054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40" y="210794"/>
            <a:ext cx="828092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3108" y="1048573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8573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9608" y="1048573"/>
            <a:ext cx="249631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3108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323844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219608" y="3735424"/>
            <a:ext cx="249631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1492527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1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1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895786"/>
            <a:ext cx="4067992" cy="16201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21" y="2895786"/>
            <a:ext cx="4067991" cy="16201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77039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4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81985"/>
            <a:ext cx="406845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15" y="1181985"/>
            <a:ext cx="4067531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1540" y="3868837"/>
            <a:ext cx="4068452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644015" y="3868837"/>
            <a:ext cx="4067531" cy="719138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522027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40" y="210794"/>
            <a:ext cx="828092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91780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58662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660" y="1047750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40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591018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757138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881374" y="2291462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53775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82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9400" y="1175022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6238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6676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7114" y="2418734"/>
            <a:ext cx="1831086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26253126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5700" y="1139018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39018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27728" y="1139018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45700" y="2382731"/>
            <a:ext cx="249631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2382731"/>
            <a:ext cx="249631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6227728" y="2382731"/>
            <a:ext cx="249631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42917225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4"/>
            <a:ext cx="406799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4"/>
            <a:ext cx="4067991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2411306"/>
            <a:ext cx="4066772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2411306"/>
            <a:ext cx="4066771" cy="224124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23490780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0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62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474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28638" y="1047750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5038" y="3537755"/>
            <a:ext cx="1831086" cy="994954"/>
          </a:xfrm>
        </p:spPr>
        <p:txBody>
          <a:bodyPr/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5476" y="353775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5914" y="353775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6352" y="3537755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50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62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474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28638" y="2292753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615871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80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92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504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631632" y="1175025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688032" y="3665028"/>
            <a:ext cx="1831086" cy="994954"/>
          </a:xfrm>
        </p:spPr>
        <p:txBody>
          <a:bodyPr/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2668470" y="3665028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4648908" y="3665028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6629346" y="3665028"/>
            <a:ext cx="1831086" cy="994954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880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6692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504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631632" y="2420028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25548639"/>
      </p:ext>
    </p:extLst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685800" y="3668300"/>
            <a:ext cx="2496312" cy="102768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668300"/>
            <a:ext cx="2496312" cy="102768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5961888" y="3668300"/>
            <a:ext cx="2496312" cy="102768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85800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961888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898709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79313820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047750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529127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529127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295739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295739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9820276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137606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833458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529310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41765" y="3854134"/>
            <a:ext cx="1477501" cy="517816"/>
          </a:xfrm>
          <a:solidFill>
            <a:srgbClr val="00B0F0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137611" y="3854134"/>
            <a:ext cx="1477501" cy="517816"/>
          </a:xfrm>
          <a:solidFill>
            <a:srgbClr val="CF423F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833465" y="3854134"/>
            <a:ext cx="1477501" cy="517816"/>
          </a:xfrm>
          <a:solidFill>
            <a:srgbClr val="D2326B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5529316" y="3854134"/>
            <a:ext cx="1477501" cy="517816"/>
          </a:xfrm>
          <a:solidFill>
            <a:srgbClr val="F49D00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222876" y="1172369"/>
            <a:ext cx="1475656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43"/>
          </p:nvPr>
        </p:nvSpPr>
        <p:spPr>
          <a:xfrm>
            <a:off x="7222878" y="3854134"/>
            <a:ext cx="1477501" cy="517816"/>
          </a:xfrm>
          <a:solidFill>
            <a:srgbClr val="00B888"/>
          </a:solidFill>
        </p:spPr>
        <p:txBody>
          <a:bodyPr wrap="square" lIns="72000" tIns="72000" rIns="72000" bIns="7200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38165396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344" y="1132095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213864" y="1136364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961888" y="1132095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344" y="3821591"/>
            <a:ext cx="2496312" cy="510909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213864" y="3825860"/>
            <a:ext cx="2496312" cy="510909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961888" y="3821591"/>
            <a:ext cx="2496312" cy="510909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1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2428281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703390"/>
            <a:ext cx="4066772" cy="5447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703390"/>
            <a:ext cx="4066771" cy="544765"/>
          </a:xfrm>
          <a:solidFill>
            <a:srgbClr val="CF423F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2355002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594431"/>
            <a:ext cx="1831086" cy="5447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594431"/>
            <a:ext cx="1831086" cy="544765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594431"/>
            <a:ext cx="1831086" cy="544765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594431"/>
            <a:ext cx="1831086" cy="544765"/>
          </a:xfrm>
          <a:solidFill>
            <a:srgbClr val="F49D0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7624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7624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4730514" y="3267624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6880914" y="3267624"/>
            <a:ext cx="1831086" cy="128516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69242768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574063"/>
            <a:ext cx="2496312" cy="572464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574063"/>
            <a:ext cx="2496312" cy="572464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574063"/>
            <a:ext cx="2496312" cy="572464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5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588" indent="-128588">
              <a:buFont typeface="Arial" panose="020B0604020202020204" pitchFamily="34" charset="0"/>
              <a:buChar char="•"/>
              <a:defRPr sz="1100"/>
            </a:lvl2pPr>
            <a:lvl3pPr marL="257175" indent="-128588">
              <a:defRPr sz="1100"/>
            </a:lvl3pPr>
            <a:lvl4pPr marL="385763" indent="-128588"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5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4"/>
              </a:buClr>
              <a:defRPr sz="1100"/>
            </a:lvl3pPr>
            <a:lvl4pPr marL="385763" indent="-128588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5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3"/>
              </a:buClr>
              <a:defRPr sz="1100"/>
            </a:lvl3pPr>
            <a:lvl4pPr marL="385763" indent="-128588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9931554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486859"/>
            <a:ext cx="2496312" cy="5447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486859"/>
            <a:ext cx="2496312" cy="544765"/>
          </a:xfrm>
          <a:solidFill>
            <a:srgbClr val="CF423F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486859"/>
            <a:ext cx="2496312" cy="544765"/>
          </a:xfrm>
          <a:solidFill>
            <a:srgbClr val="D2326B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15923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15923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15923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2419036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6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6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578181"/>
            <a:ext cx="4066772" cy="572464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578181"/>
            <a:ext cx="4066770" cy="572464"/>
          </a:xfrm>
          <a:solidFill>
            <a:srgbClr val="CF423F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64504471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52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680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46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29550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169" y="1295500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52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680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46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081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169" y="243081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52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680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46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6613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169" y="3566136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82580729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315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331504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315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331504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31504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331504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66823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2466822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66823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2466822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6682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2466822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60214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3602140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60214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3602140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60214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3602140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305347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5362593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303009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303009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303009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2988100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2988100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2988100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1619751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8" y="1303009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81" y="1303009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8" y="2988100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81" y="2988100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>
              <a:buNone/>
              <a:defRPr sz="9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33033535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73186" y="1284629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13518" y="1284629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1890" y="2497528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50601" y="1284626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96015271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6213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52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019126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65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122004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43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224912" y="1356635"/>
            <a:ext cx="1049445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51" y="2569537"/>
            <a:ext cx="1802967" cy="1802414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100" i="1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31540" y="84355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58713835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51569"/>
            <a:ext cx="1874440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84564" y="951569"/>
            <a:ext cx="1976081" cy="2651760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buFontTx/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113110" indent="-113110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01229" indent="-155972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32001" y="3735424"/>
            <a:ext cx="4028640" cy="719138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228594" indent="-114297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400040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79" y="3735424"/>
            <a:ext cx="4018521" cy="719138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228594" indent="-114297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400040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82068" y="951569"/>
            <a:ext cx="1874440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734634" y="951569"/>
            <a:ext cx="1976081" cy="2651760"/>
          </a:xfrm>
        </p:spPr>
        <p:txBody>
          <a:bodyPr>
            <a:noAutofit/>
          </a:bodyPr>
          <a:lstStyle>
            <a:lvl1pPr marL="0" indent="0"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buFontTx/>
              <a:buNone/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2pPr>
            <a:lvl3pPr marL="113110" indent="-113110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3pPr>
            <a:lvl4pPr marL="301229" indent="-155972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4pPr>
            <a:lvl5pPr marL="571486" indent="-171446">
              <a:defRPr sz="1100" b="0">
                <a:solidFill>
                  <a:schemeClr val="tx1">
                    <a:lumMod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6504854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778672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794"/>
            <a:ext cx="828092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020519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794"/>
            <a:ext cx="8280000" cy="61317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8236022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auto">
              <a:spcBef>
                <a:spcPts val="0"/>
              </a:spcBef>
              <a:spcAft>
                <a:spcPts val="0"/>
              </a:spcAft>
            </a:pPr>
            <a:endParaRPr lang="en-IN" b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573415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541" y="735558"/>
            <a:ext cx="8280920" cy="3542680"/>
          </a:xfrm>
        </p:spPr>
        <p:txBody>
          <a:bodyPr>
            <a:normAutofit/>
          </a:bodyPr>
          <a:lstStyle>
            <a:lvl1pPr algn="l" defTabSz="685784" rtl="0" eaLnBrk="1" latinLnBrk="0" hangingPunct="1">
              <a:spcBef>
                <a:spcPct val="20000"/>
              </a:spcBef>
              <a:buClrTx/>
              <a:defRPr lang="en-US" sz="1050" kern="800" spc="-8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algn="l" defTabSz="685784" rtl="0" eaLnBrk="1" latinLnBrk="0" hangingPunct="1">
              <a:spcBef>
                <a:spcPct val="20000"/>
              </a:spcBef>
              <a:buClrTx/>
              <a:defRPr lang="en-US" sz="1050" kern="800" spc="-8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>
              <a:spcBef>
                <a:spcPts val="675"/>
              </a:spcBef>
              <a:defRPr sz="1050">
                <a:latin typeface="Calibri" panose="020F0502020204030204" pitchFamily="34" charset="0"/>
              </a:defRPr>
            </a:lvl3pPr>
            <a:lvl4pPr>
              <a:spcBef>
                <a:spcPts val="675"/>
              </a:spcBef>
              <a:defRPr sz="1050">
                <a:latin typeface="Calibri" panose="020F0502020204030204" pitchFamily="34" charset="0"/>
              </a:defRPr>
            </a:lvl4pPr>
            <a:lvl5pPr>
              <a:spcBef>
                <a:spcPts val="675"/>
              </a:spcBef>
              <a:defRPr sz="105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224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0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382370180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541" y="735558"/>
            <a:ext cx="8280920" cy="3542680"/>
          </a:xfrm>
        </p:spPr>
        <p:txBody>
          <a:bodyPr>
            <a:normAutofit/>
          </a:bodyPr>
          <a:lstStyle>
            <a:lvl1pPr algn="l" defTabSz="685784" rtl="0" eaLnBrk="1" latinLnBrk="0" hangingPunct="1">
              <a:spcBef>
                <a:spcPct val="20000"/>
              </a:spcBef>
              <a:buClrTx/>
              <a:defRPr lang="en-US" sz="1500" kern="800" spc="-8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algn="l" defTabSz="685784" rtl="0" eaLnBrk="1" latinLnBrk="0" hangingPunct="1">
              <a:spcBef>
                <a:spcPct val="20000"/>
              </a:spcBef>
              <a:buClrTx/>
              <a:defRPr lang="en-US" sz="1200" kern="800" spc="-8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>
              <a:spcBef>
                <a:spcPts val="675"/>
              </a:spcBef>
              <a:defRPr sz="1050">
                <a:latin typeface="Calibri" panose="020F0502020204030204" pitchFamily="34" charset="0"/>
              </a:defRPr>
            </a:lvl3pPr>
            <a:lvl4pPr>
              <a:spcBef>
                <a:spcPts val="675"/>
              </a:spcBef>
              <a:defRPr sz="1050">
                <a:latin typeface="Calibri" panose="020F0502020204030204" pitchFamily="34" charset="0"/>
              </a:defRPr>
            </a:lvl4pPr>
            <a:lvl5pPr>
              <a:spcBef>
                <a:spcPts val="675"/>
              </a:spcBef>
              <a:defRPr sz="1050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876662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541" y="1113590"/>
            <a:ext cx="8280920" cy="3525003"/>
          </a:xfrm>
        </p:spPr>
        <p:txBody>
          <a:bodyPr/>
          <a:lstStyle>
            <a:lvl1pPr marL="134541" marR="0" indent="-134541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>
                <a:latin typeface="Calibri" panose="020F0502020204030204" pitchFamily="34" charset="0"/>
              </a:defRPr>
            </a:lvl1pPr>
            <a:lvl2pPr marL="258360" marR="0" indent="-129776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latin typeface="Calibri" panose="020F0502020204030204" pitchFamily="34" charset="0"/>
              </a:defRPr>
            </a:lvl2pPr>
            <a:lvl3pPr>
              <a:spcBef>
                <a:spcPts val="675"/>
              </a:spcBef>
              <a:defRPr>
                <a:latin typeface="Calibri" panose="020F0502020204030204" pitchFamily="34" charset="0"/>
              </a:defRPr>
            </a:lvl3pPr>
            <a:lvl4pPr>
              <a:spcBef>
                <a:spcPts val="675"/>
              </a:spcBef>
              <a:defRPr>
                <a:latin typeface="Calibri" panose="020F0502020204030204" pitchFamily="34" charset="0"/>
              </a:defRPr>
            </a:lvl4pPr>
            <a:lvl5pPr>
              <a:spcBef>
                <a:spcPts val="675"/>
              </a:spcBef>
              <a:defRPr>
                <a:latin typeface="Calibri" panose="020F0502020204030204" pitchFamily="34" charset="0"/>
              </a:defRPr>
            </a:lvl5pPr>
          </a:lstStyle>
          <a:p>
            <a:pPr marL="134541" marR="0" lvl="0" indent="-134541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800" cap="none" spc="-8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Edit Master text styles</a:t>
            </a:r>
          </a:p>
          <a:p>
            <a:pPr marL="258360" marR="0" lvl="1" indent="-129776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50" b="0" i="0" u="none" strike="noStrike" kern="80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1" y="735546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71177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541" y="735556"/>
            <a:ext cx="8280920" cy="3578684"/>
          </a:xfrm>
        </p:spPr>
        <p:txBody>
          <a:bodyPr numCol="2" spcCol="205740">
            <a:normAutofit/>
          </a:bodyPr>
          <a:lstStyle>
            <a:lvl1pPr marL="134541" marR="0" indent="-134541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050">
                <a:latin typeface="Calibri" panose="020F0502020204030204" pitchFamily="34" charset="0"/>
              </a:defRPr>
            </a:lvl1pPr>
            <a:lvl2pPr marL="258360" marR="0" indent="-129776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050">
                <a:latin typeface="Calibri" panose="020F0502020204030204" pitchFamily="34" charset="0"/>
              </a:defRPr>
            </a:lvl2pPr>
            <a:lvl3pPr marL="267884" indent="-139300">
              <a:spcBef>
                <a:spcPts val="675"/>
              </a:spcBef>
              <a:buFont typeface="Open Sans Light" panose="020B0306030504020204" pitchFamily="34" charset="0"/>
              <a:buChar char="–"/>
              <a:defRPr sz="1050">
                <a:latin typeface="Calibri" panose="020F0502020204030204" pitchFamily="34" charset="0"/>
              </a:defRPr>
            </a:lvl3pPr>
            <a:lvl4pPr marL="385753" indent="-128585">
              <a:spcBef>
                <a:spcPts val="675"/>
              </a:spcBef>
              <a:buFont typeface="Arial" panose="020B0604020202020204" pitchFamily="34" charset="0"/>
              <a:buChar char="•"/>
              <a:defRPr sz="1050">
                <a:latin typeface="Calibri" panose="020F0502020204030204" pitchFamily="34" charset="0"/>
              </a:defRPr>
            </a:lvl4pPr>
            <a:lvl5pPr marL="514337" indent="-128585">
              <a:spcBef>
                <a:spcPts val="675"/>
              </a:spcBef>
              <a:buFont typeface="Open Sans Light" panose="020B0306030504020204" pitchFamily="34" charset="0"/>
              <a:buChar char="–"/>
              <a:defRPr sz="1050">
                <a:latin typeface="Calibri" panose="020F0502020204030204" pitchFamily="34" charset="0"/>
              </a:defRPr>
            </a:lvl5pPr>
          </a:lstStyle>
          <a:p>
            <a:pPr marL="134541" marR="0" lvl="0" indent="-134541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800" cap="none" spc="-8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Edit Master text styles</a:t>
            </a:r>
          </a:p>
          <a:p>
            <a:pPr marL="258360" marR="0" lvl="1" indent="-129776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50" b="0" i="0" u="none" strike="noStrike" kern="80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Second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80062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541" y="1113589"/>
            <a:ext cx="8280920" cy="3536912"/>
          </a:xfrm>
        </p:spPr>
        <p:txBody>
          <a:bodyPr numCol="2" spcCol="205740">
            <a:normAutofit/>
          </a:bodyPr>
          <a:lstStyle>
            <a:lvl1pPr marL="134541" marR="0" indent="-134541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050">
                <a:latin typeface="Calibri" panose="020F0502020204030204" pitchFamily="34" charset="0"/>
              </a:defRPr>
            </a:lvl1pPr>
            <a:lvl2pPr marL="258360" marR="0" indent="-129776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050">
                <a:latin typeface="Calibri" panose="020F0502020204030204" pitchFamily="34" charset="0"/>
              </a:defRPr>
            </a:lvl2pPr>
            <a:lvl3pPr marL="257169" indent="-128585">
              <a:spcBef>
                <a:spcPts val="675"/>
              </a:spcBef>
              <a:buFont typeface="Open Sans Light" panose="020B0306030504020204" pitchFamily="34" charset="0"/>
              <a:buChar char="–"/>
              <a:defRPr sz="1050">
                <a:latin typeface="Calibri" panose="020F0502020204030204" pitchFamily="34" charset="0"/>
              </a:defRPr>
            </a:lvl3pPr>
            <a:lvl4pPr marL="385753" indent="-128585">
              <a:spcBef>
                <a:spcPts val="675"/>
              </a:spcBef>
              <a:buFont typeface="Arial" panose="020B0604020202020204" pitchFamily="34" charset="0"/>
              <a:buChar char="•"/>
              <a:defRPr sz="1050">
                <a:latin typeface="Calibri" panose="020F0502020204030204" pitchFamily="34" charset="0"/>
              </a:defRPr>
            </a:lvl4pPr>
            <a:lvl5pPr marL="514337" indent="-128585">
              <a:spcBef>
                <a:spcPts val="675"/>
              </a:spcBef>
              <a:buFont typeface="Open Sans Light" panose="020B0306030504020204" pitchFamily="34" charset="0"/>
              <a:buChar char="–"/>
              <a:defRPr sz="1050">
                <a:latin typeface="Calibri" panose="020F0502020204030204" pitchFamily="34" charset="0"/>
              </a:defRPr>
            </a:lvl5pPr>
          </a:lstStyle>
          <a:p>
            <a:pPr marL="134541" marR="0" lvl="0" indent="-134541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800" cap="none" spc="-8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Edit Master text styles</a:t>
            </a:r>
          </a:p>
          <a:p>
            <a:pPr marL="258360" marR="0" lvl="1" indent="-129776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50" b="0" i="0" u="none" strike="noStrike" kern="80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1" y="735546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86978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31541" y="1113589"/>
            <a:ext cx="4064260" cy="3421808"/>
          </a:xfrm>
        </p:spPr>
        <p:txBody>
          <a:bodyPr>
            <a:normAutofit/>
          </a:bodyPr>
          <a:lstStyle>
            <a:lvl1pPr marL="134541" marR="0" indent="-134541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050">
                <a:latin typeface="Calibri" panose="020F0502020204030204" pitchFamily="34" charset="0"/>
              </a:defRPr>
            </a:lvl1pPr>
            <a:lvl2pPr marL="258360" marR="0" indent="-129776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050">
                <a:latin typeface="Calibri" panose="020F0502020204030204" pitchFamily="34" charset="0"/>
              </a:defRPr>
            </a:lvl2pPr>
            <a:lvl3pPr>
              <a:defRPr sz="1050">
                <a:latin typeface="Calibri" panose="020F0502020204030204" pitchFamily="34" charset="0"/>
              </a:defRPr>
            </a:lvl3pPr>
            <a:lvl4pPr>
              <a:defRPr sz="1050">
                <a:latin typeface="Calibri" panose="020F0502020204030204" pitchFamily="34" charset="0"/>
              </a:defRPr>
            </a:lvl4pPr>
            <a:lvl5pPr>
              <a:defRPr sz="10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134541" marR="0" lvl="0" indent="-134541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800" cap="none" spc="-8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Edit Master text styles</a:t>
            </a:r>
          </a:p>
          <a:p>
            <a:pPr marL="258360" marR="0" lvl="1" indent="-129776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50" b="0" i="0" u="none" strike="noStrike" kern="80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113589"/>
            <a:ext cx="4064260" cy="3421808"/>
          </a:xfrm>
        </p:spPr>
        <p:txBody>
          <a:bodyPr>
            <a:normAutofit/>
          </a:bodyPr>
          <a:lstStyle>
            <a:lvl1pPr marL="134541" marR="0" indent="-134541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050">
                <a:latin typeface="Calibri" panose="020F0502020204030204" pitchFamily="34" charset="0"/>
              </a:defRPr>
            </a:lvl1pPr>
            <a:lvl2pPr marL="258360" marR="0" indent="-129776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050">
                <a:latin typeface="Calibri" panose="020F0502020204030204" pitchFamily="34" charset="0"/>
              </a:defRPr>
            </a:lvl2pPr>
            <a:lvl3pPr>
              <a:defRPr sz="1050">
                <a:latin typeface="Calibri" panose="020F0502020204030204" pitchFamily="34" charset="0"/>
              </a:defRPr>
            </a:lvl3pPr>
            <a:lvl4pPr>
              <a:defRPr sz="1050">
                <a:latin typeface="Calibri" panose="020F0502020204030204" pitchFamily="34" charset="0"/>
              </a:defRPr>
            </a:lvl4pPr>
            <a:lvl5pPr>
              <a:defRPr sz="1050">
                <a:latin typeface="Calibri" panose="020F050202020403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marL="134541" marR="0" lvl="0" indent="-134541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0" i="0" u="none" strike="noStrike" kern="800" cap="none" spc="-8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Edit Master text styles</a:t>
            </a:r>
          </a:p>
          <a:p>
            <a:pPr marL="258360" marR="0" lvl="1" indent="-129776" algn="l" defTabSz="6857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050" b="0" i="0" u="none" strike="noStrike" kern="80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1" y="735546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635430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120970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31801" y="1465369"/>
            <a:ext cx="1944688" cy="17545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27784" y="1465369"/>
            <a:ext cx="1944688" cy="17545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752021" y="1465369"/>
            <a:ext cx="1944688" cy="17545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948005" y="1465369"/>
            <a:ext cx="1944688" cy="175457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071017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541" y="735546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02422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569416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864293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68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35592574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9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9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9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9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9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6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6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6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6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63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54894399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466161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735547"/>
            <a:ext cx="1828800" cy="243027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735547"/>
            <a:ext cx="1828800" cy="243027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735547"/>
            <a:ext cx="1828800" cy="243027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735547"/>
            <a:ext cx="1828800" cy="243027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3273884"/>
            <a:ext cx="1828800" cy="142632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3273884"/>
            <a:ext cx="1828800" cy="142632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36" y="3273884"/>
            <a:ext cx="1828800" cy="142632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716016" y="3273884"/>
            <a:ext cx="1828800" cy="142632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570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789608"/>
            <a:ext cx="2496312" cy="237626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789608"/>
            <a:ext cx="2496312" cy="237626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789608"/>
            <a:ext cx="2496312" cy="237626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1" y="3273884"/>
            <a:ext cx="2483816" cy="140415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3323845" y="3273884"/>
            <a:ext cx="2483816" cy="140415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16784" y="3273884"/>
            <a:ext cx="2483816" cy="140415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04242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1541" y="700088"/>
            <a:ext cx="828092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59638"/>
            <a:ext cx="2496312" cy="210623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59638"/>
            <a:ext cx="2496312" cy="210623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059638"/>
            <a:ext cx="2496312" cy="210623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1" y="3273884"/>
            <a:ext cx="2483816" cy="140415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3323845" y="3273884"/>
            <a:ext cx="2483816" cy="140415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216784" y="3273884"/>
            <a:ext cx="2483816" cy="140415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3892743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818"/>
            <a:ext cx="406799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47" y="1047818"/>
            <a:ext cx="4067991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3735445"/>
            <a:ext cx="4068000" cy="71913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644008" y="3735445"/>
            <a:ext cx="4068000" cy="71913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45221711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1" y="1047818"/>
            <a:ext cx="4068452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41" y="1047818"/>
            <a:ext cx="4067531" cy="255557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154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3735445"/>
            <a:ext cx="4068000" cy="71913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644008" y="3735445"/>
            <a:ext cx="4068000" cy="71913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663695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2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91780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2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58662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2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660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2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2301720"/>
            <a:ext cx="1828800" cy="237626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2301720"/>
            <a:ext cx="1828800" cy="237626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36" y="2301720"/>
            <a:ext cx="1828800" cy="237626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716016" y="2301720"/>
            <a:ext cx="1828800" cy="2376264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78110651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2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2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16016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2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5236" y="1047774"/>
            <a:ext cx="1828800" cy="11071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2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2247761"/>
            <a:ext cx="1828800" cy="220685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2247761"/>
            <a:ext cx="1828800" cy="220685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36" y="2247761"/>
            <a:ext cx="1828800" cy="220685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716016" y="2247761"/>
            <a:ext cx="1828800" cy="220685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36914720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27728" y="1047750"/>
            <a:ext cx="249631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1" y="2247761"/>
            <a:ext cx="2483816" cy="232225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3323845" y="2247761"/>
            <a:ext cx="2483816" cy="232225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6216784" y="2247761"/>
            <a:ext cx="2483816" cy="232225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539423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86167465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47" y="1047750"/>
            <a:ext cx="4067991" cy="11041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825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0" y="2301767"/>
            <a:ext cx="4068000" cy="215285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644008" y="2301767"/>
            <a:ext cx="4068000" cy="215285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2746921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16016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5236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292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81220" y="2292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716016" y="2292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65236" y="2292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3489908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3489908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36" y="3489908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716016" y="3489908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89553446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16016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5236" y="1047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292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81220" y="2292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716016" y="2292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65236" y="2292774"/>
            <a:ext cx="1828800" cy="110712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3489908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3489908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36" y="3489908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716016" y="3489908"/>
            <a:ext cx="1828800" cy="11881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26871635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04288" y="1047750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2000" y="2295759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295759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04288" y="2295759"/>
            <a:ext cx="2496312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1" y="3462647"/>
            <a:ext cx="2483816" cy="110732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3323845" y="3462647"/>
            <a:ext cx="2483816" cy="110732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42" hasCustomPrompt="1"/>
          </p:nvPr>
        </p:nvSpPr>
        <p:spPr>
          <a:xfrm>
            <a:off x="6216784" y="3462647"/>
            <a:ext cx="2483816" cy="110732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31151449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1" y="1047750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047750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1" y="2295759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295759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1" y="3462689"/>
            <a:ext cx="4069136" cy="117007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42" hasCustomPrompt="1"/>
          </p:nvPr>
        </p:nvSpPr>
        <p:spPr>
          <a:xfrm>
            <a:off x="4645153" y="3462689"/>
            <a:ext cx="4069136" cy="117007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1261586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2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047772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047772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047772"/>
            <a:ext cx="1828800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00" y="3984512"/>
            <a:ext cx="1828800" cy="276999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2582400" y="3984512"/>
            <a:ext cx="1828800" cy="276999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732800" y="3984512"/>
            <a:ext cx="1828800" cy="276999"/>
          </a:xfrm>
          <a:solidFill>
            <a:srgbClr val="46B3C7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42"/>
          </p:nvPr>
        </p:nvSpPr>
        <p:spPr>
          <a:xfrm>
            <a:off x="6883200" y="3984512"/>
            <a:ext cx="1828800" cy="276999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79343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344" y="1047772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72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047772"/>
            <a:ext cx="249631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344" y="3984512"/>
            <a:ext cx="2496312" cy="276999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3984512"/>
            <a:ext cx="2496312" cy="276999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3984512"/>
            <a:ext cx="2496312" cy="276999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59309534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2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47" y="1047772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970358"/>
            <a:ext cx="4066772" cy="276999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95" y="3970358"/>
            <a:ext cx="4066771" cy="276999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93214757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2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047752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047752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047752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753984"/>
            <a:ext cx="1831086" cy="276999"/>
          </a:xfrm>
          <a:solidFill>
            <a:srgbClr val="0065A4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753984"/>
            <a:ext cx="1831086" cy="276999"/>
          </a:xfrm>
          <a:solidFill>
            <a:srgbClr val="00B0F0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753984"/>
            <a:ext cx="1831086" cy="276999"/>
          </a:xfrm>
          <a:solidFill>
            <a:srgbClr val="8DB74A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753984"/>
            <a:ext cx="1831086" cy="276999"/>
          </a:xfrm>
          <a:solidFill>
            <a:srgbClr val="9C9B9F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2581220" y="3165725"/>
            <a:ext cx="1828800" cy="14578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32000" y="3165725"/>
            <a:ext cx="1828800" cy="14578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2" hasCustomPrompt="1"/>
          </p:nvPr>
        </p:nvSpPr>
        <p:spPr>
          <a:xfrm>
            <a:off x="6865236" y="3165725"/>
            <a:ext cx="1828800" cy="14578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43" hasCustomPrompt="1"/>
          </p:nvPr>
        </p:nvSpPr>
        <p:spPr>
          <a:xfrm>
            <a:off x="4716016" y="3165725"/>
            <a:ext cx="1828800" cy="145782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64566066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753822"/>
            <a:ext cx="2496312" cy="276999"/>
          </a:xfrm>
          <a:solidFill>
            <a:srgbClr val="0065A4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753822"/>
            <a:ext cx="2496312" cy="276999"/>
          </a:xfrm>
          <a:solidFill>
            <a:srgbClr val="00B0F0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753822"/>
            <a:ext cx="2496312" cy="276999"/>
          </a:xfrm>
          <a:solidFill>
            <a:srgbClr val="8DB74A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9" hasCustomPrompt="1"/>
          </p:nvPr>
        </p:nvSpPr>
        <p:spPr>
          <a:xfrm>
            <a:off x="432001" y="3111731"/>
            <a:ext cx="2483816" cy="145828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3323845" y="3111731"/>
            <a:ext cx="2483816" cy="145828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42" hasCustomPrompt="1"/>
          </p:nvPr>
        </p:nvSpPr>
        <p:spPr>
          <a:xfrm>
            <a:off x="6216784" y="3111731"/>
            <a:ext cx="2483816" cy="145828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71446" indent="-85723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300030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 marL="428615" indent="-128585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321465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538824820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2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47" y="1047752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159253"/>
            <a:ext cx="4066772" cy="1277300"/>
          </a:xfrm>
        </p:spPr>
        <p:txBody>
          <a:bodyPr>
            <a:normAutofit/>
          </a:bodyPr>
          <a:lstStyle>
            <a:lvl1pPr marL="0" indent="0">
              <a:buNone/>
              <a:defRPr sz="825">
                <a:latin typeface="Calibri" panose="020F0502020204030204" pitchFamily="34" charset="0"/>
              </a:defRPr>
            </a:lvl1pPr>
            <a:lvl2pPr marL="96441" indent="-96441"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92881" indent="-96441">
              <a:defRPr sz="825">
                <a:latin typeface="Calibri" panose="020F0502020204030204" pitchFamily="34" charset="0"/>
              </a:defRPr>
            </a:lvl3pPr>
            <a:lvl4pPr marL="289322" indent="-96441">
              <a:defRPr sz="825">
                <a:latin typeface="Calibri" panose="020F0502020204030204" pitchFamily="34" charset="0"/>
              </a:defRPr>
            </a:lvl4pPr>
            <a:lvl5pP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645195" y="3159253"/>
            <a:ext cx="4066771" cy="1277300"/>
          </a:xfrm>
        </p:spPr>
        <p:txBody>
          <a:bodyPr>
            <a:normAutofit/>
          </a:bodyPr>
          <a:lstStyle>
            <a:lvl1pPr marL="0" indent="0">
              <a:buNone/>
              <a:defRPr sz="825">
                <a:latin typeface="Calibri" panose="020F0502020204030204" pitchFamily="34" charset="0"/>
              </a:defRPr>
            </a:lvl1pPr>
            <a:lvl2pPr marL="128588" indent="-128588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92881" indent="-96441">
              <a:buClr>
                <a:schemeClr val="accent4"/>
              </a:buClr>
              <a:defRPr sz="825">
                <a:latin typeface="Calibri" panose="020F0502020204030204" pitchFamily="34" charset="0"/>
              </a:defRPr>
            </a:lvl3pPr>
            <a:lvl4pPr marL="289322" indent="-96441">
              <a:buClr>
                <a:schemeClr val="accent4"/>
              </a:buClr>
              <a:defRPr sz="825">
                <a:latin typeface="Calibri" panose="020F0502020204030204" pitchFamily="34" charset="0"/>
              </a:defRPr>
            </a:lvl4pPr>
            <a:lvl5pPr>
              <a:buClr>
                <a:schemeClr val="accent4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757290"/>
            <a:ext cx="4066772" cy="276999"/>
          </a:xfrm>
          <a:solidFill>
            <a:srgbClr val="0065A4"/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95" y="2757290"/>
            <a:ext cx="4066771" cy="276999"/>
          </a:xfrm>
          <a:solidFill>
            <a:srgbClr val="8DB74A"/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30203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74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47" y="1047774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804148"/>
            <a:ext cx="4066772" cy="443198"/>
          </a:xfrm>
          <a:solidFill>
            <a:srgbClr val="0065A4"/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95" y="3804148"/>
            <a:ext cx="4066771" cy="443198"/>
          </a:xfrm>
          <a:solidFill>
            <a:srgbClr val="8DB74A"/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613172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980182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613172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 dirty="0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0477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825">
                <a:latin typeface="Calibri" panose="020F050202020403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587618"/>
            <a:ext cx="2496312" cy="443198"/>
          </a:xfrm>
          <a:solidFill>
            <a:srgbClr val="0065A4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587618"/>
            <a:ext cx="2496312" cy="443198"/>
          </a:xfrm>
          <a:solidFill>
            <a:srgbClr val="00B0F0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587618"/>
            <a:ext cx="2496312" cy="443198"/>
          </a:xfrm>
          <a:solidFill>
            <a:srgbClr val="9C9B9F"/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1pPr>
            <a:lvl2pPr marL="0" indent="0">
              <a:buFont typeface="Arial" panose="020B0604020202020204" pitchFamily="34" charset="0"/>
              <a:buNone/>
              <a:defRPr sz="900">
                <a:solidFill>
                  <a:srgbClr val="FFFFFF"/>
                </a:solidFill>
                <a:latin typeface="Calibri" panose="020F0502020204030204" pitchFamily="34" charset="0"/>
              </a:defRPr>
            </a:lvl2pPr>
            <a:lvl3pPr marL="192881" indent="-96441">
              <a:defRPr sz="825">
                <a:solidFill>
                  <a:srgbClr val="FFFFFF"/>
                </a:solidFill>
              </a:defRPr>
            </a:lvl3pPr>
            <a:lvl4pPr marL="289322" indent="-96441">
              <a:defRPr sz="825">
                <a:solidFill>
                  <a:srgbClr val="FFFFFF"/>
                </a:solidFill>
              </a:defRPr>
            </a:lvl4pPr>
            <a:lvl5pPr marL="417910" indent="-128588">
              <a:defRPr sz="825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5540" y="315941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825">
                <a:latin typeface="Calibri" panose="020F0502020204030204" pitchFamily="34" charset="0"/>
              </a:defRPr>
            </a:lvl1pPr>
            <a:lvl2pPr marL="96441" indent="-96441"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92881" indent="-96441">
              <a:defRPr sz="825">
                <a:latin typeface="Calibri" panose="020F0502020204030204" pitchFamily="34" charset="0"/>
              </a:defRPr>
            </a:lvl3pPr>
            <a:lvl4pPr marL="289322" indent="-96441">
              <a:defRPr sz="825">
                <a:latin typeface="Calibri" panose="020F0502020204030204" pitchFamily="34" charset="0"/>
              </a:defRPr>
            </a:lvl4pPr>
            <a:lvl5pP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Content Placeholder 13"/>
          <p:cNvSpPr>
            <a:spLocks noGrp="1"/>
          </p:cNvSpPr>
          <p:nvPr>
            <p:ph sz="quarter" idx="19" hasCustomPrompt="1"/>
          </p:nvPr>
        </p:nvSpPr>
        <p:spPr>
          <a:xfrm>
            <a:off x="3323844" y="315941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825">
                <a:latin typeface="Calibri" panose="020F0502020204030204" pitchFamily="34" charset="0"/>
              </a:defRPr>
            </a:lvl1pPr>
            <a:lvl2pPr marL="96441" indent="-96441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92881" indent="-96441">
              <a:buClr>
                <a:schemeClr val="accent4"/>
              </a:buClr>
              <a:defRPr sz="825">
                <a:latin typeface="Calibri" panose="020F0502020204030204" pitchFamily="34" charset="0"/>
              </a:defRPr>
            </a:lvl3pPr>
            <a:lvl4pPr marL="289322" indent="-96441">
              <a:buClr>
                <a:schemeClr val="accent4"/>
              </a:buClr>
              <a:defRPr sz="825">
                <a:latin typeface="Calibri" panose="020F0502020204030204" pitchFamily="34" charset="0"/>
              </a:defRPr>
            </a:lvl4pPr>
            <a:lvl5pPr>
              <a:buClr>
                <a:schemeClr val="accent4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215688" y="3159410"/>
            <a:ext cx="2496312" cy="1313019"/>
          </a:xfrm>
        </p:spPr>
        <p:txBody>
          <a:bodyPr>
            <a:normAutofit/>
          </a:bodyPr>
          <a:lstStyle>
            <a:lvl1pPr marL="0" indent="0">
              <a:buNone/>
              <a:defRPr sz="825">
                <a:latin typeface="Calibri" panose="020F0502020204030204" pitchFamily="34" charset="0"/>
              </a:defRPr>
            </a:lvl1pPr>
            <a:lvl2pPr marL="96441" indent="-96441">
              <a:buClrTx/>
              <a:buFont typeface="Wingdings" panose="05000000000000000000" pitchFamily="2" charset="2"/>
              <a:buChar char="§"/>
              <a:defRPr sz="825">
                <a:latin typeface="Calibri" panose="020F0502020204030204" pitchFamily="34" charset="0"/>
              </a:defRPr>
            </a:lvl2pPr>
            <a:lvl3pPr marL="192881" indent="-96441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3pPr>
            <a:lvl4pPr marL="289322" indent="-96441"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4pPr>
            <a:lvl5pPr>
              <a:buClr>
                <a:schemeClr val="accent3"/>
              </a:buClr>
              <a:defRPr sz="825"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59400640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75" y="1229843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409713" y="1229843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5590946" y="1229843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7772202" y="1229843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75" y="236517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3409713" y="236517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5590946" y="236517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7772202" y="2365177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75" y="3500499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3409713" y="3500499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5590946" y="3500499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7772202" y="3500499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17110122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229843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229843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229843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2365177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365161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2365177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36516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2365177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228437" y="3500499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0047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069975" y="3500499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004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6911512" y="3500499"/>
            <a:ext cx="1735806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18760305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228437" y="1230067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069975" y="1230067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22984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911512" y="1230067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14933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228437" y="2915159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14933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069975" y="2915159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14932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6911512" y="2915159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05108054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1" y="1229845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721538" y="1230067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3" y="1229845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002688" y="1230067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1" y="2914954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721538" y="2915159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3" y="2914954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002688" y="2915159"/>
            <a:ext cx="2669009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22173887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84058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431580" y="2442766"/>
            <a:ext cx="2532703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22976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270592" y="2442766"/>
            <a:ext cx="2532703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61473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108998" y="2442766"/>
            <a:ext cx="2532703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6779380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8143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39452" y="2442766"/>
            <a:ext cx="1802967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861056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2642365" y="2442766"/>
            <a:ext cx="1802967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963934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4745243" y="2442766"/>
            <a:ext cx="1802967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066842" y="1229843"/>
            <a:ext cx="1400400" cy="1049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6848158" y="2442766"/>
            <a:ext cx="1802967" cy="180241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825" i="1">
                <a:latin typeface="Calibri" panose="020F0502020204030204" pitchFamily="34" charset="0"/>
              </a:defRPr>
            </a:lvl2pPr>
            <a:lvl3pPr marL="0" indent="0" algn="l">
              <a:lnSpc>
                <a:spcPct val="100000"/>
              </a:lnSpc>
              <a:buNone/>
              <a:defRPr sz="825">
                <a:latin typeface="Calibri" panose="020F0502020204030204" pitchFamily="34" charset="0"/>
              </a:defRPr>
            </a:lvl3pPr>
            <a:lvl4pPr marL="289322" indent="-96441">
              <a:defRPr sz="675"/>
            </a:lvl4pPr>
            <a:lvl5pPr>
              <a:defRPr sz="675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35064639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51589"/>
            <a:ext cx="1874440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484577" y="951589"/>
            <a:ext cx="1976081" cy="2651760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buFontTx/>
              <a:buNone/>
              <a:defRPr sz="9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2pPr>
            <a:lvl3pPr marL="84833" indent="-84833">
              <a:buClrTx/>
              <a:buFont typeface="Wingdings" panose="05000000000000000000" pitchFamily="2" charset="2"/>
              <a:buChar char="§"/>
              <a:defRPr sz="9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3pPr>
            <a:lvl4pPr marL="225922" indent="-116979">
              <a:defRPr sz="9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4pPr>
            <a:lvl5pPr marL="428615" indent="-128585">
              <a:defRPr sz="9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32001" y="3735445"/>
            <a:ext cx="4028640" cy="719138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1pPr>
            <a:lvl2pPr marL="85723" indent="-85723">
              <a:buFont typeface="Wingdings" panose="05000000000000000000" pitchFamily="2" charset="2"/>
              <a:buChar char="§"/>
              <a:defRPr sz="825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2pPr>
            <a:lvl3pPr marL="171446" indent="-85723">
              <a:defRPr sz="825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3pPr>
            <a:lvl4pPr marL="300030" indent="-128585">
              <a:defRPr sz="825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4pPr>
            <a:lvl5pPr marL="428615" indent="-128585">
              <a:defRPr sz="825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93486" y="3735445"/>
            <a:ext cx="4018521" cy="719138"/>
          </a:xfrm>
        </p:spPr>
        <p:txBody>
          <a:bodyPr>
            <a:noAutofit/>
          </a:bodyPr>
          <a:lstStyle>
            <a:lvl1pPr marL="0" indent="0">
              <a:buNone/>
              <a:defRPr sz="825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1pPr>
            <a:lvl2pPr marL="85723" indent="-85723">
              <a:buFont typeface="Wingdings" panose="05000000000000000000" pitchFamily="2" charset="2"/>
              <a:buChar char="§"/>
              <a:defRPr sz="825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2pPr>
            <a:lvl3pPr marL="171446" indent="-85723">
              <a:defRPr sz="825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3pPr>
            <a:lvl4pPr marL="300030" indent="-128585">
              <a:defRPr sz="825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4pPr>
            <a:lvl5pPr marL="428615" indent="-128585">
              <a:defRPr sz="825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82068" y="951589"/>
            <a:ext cx="1874440" cy="265176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734641" y="951589"/>
            <a:ext cx="1976081" cy="2651760"/>
          </a:xfrm>
        </p:spPr>
        <p:txBody>
          <a:bodyPr>
            <a:no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defRPr>
            </a:lvl1pPr>
            <a:lvl2pPr marL="0" indent="0">
              <a:buFontTx/>
              <a:buNone/>
              <a:defRPr sz="9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2pPr>
            <a:lvl3pPr marL="84833" indent="-84833">
              <a:buClrTx/>
              <a:buFont typeface="Wingdings" panose="05000000000000000000" pitchFamily="2" charset="2"/>
              <a:buChar char="§"/>
              <a:defRPr sz="9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3pPr>
            <a:lvl4pPr marL="225922" indent="-116979">
              <a:defRPr sz="9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4pPr>
            <a:lvl5pPr marL="428615" indent="-128585">
              <a:defRPr sz="90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99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26330017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290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"/>
            <a:ext cx="9144000" cy="5142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4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432000" y="700088"/>
            <a:ext cx="8280000" cy="304800"/>
          </a:xfrm>
        </p:spPr>
        <p:txBody>
          <a:bodyPr>
            <a:normAutofit/>
          </a:bodyPr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20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07225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9144000" cy="5142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4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2000" y="210130"/>
            <a:ext cx="8280000" cy="471410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44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"/>
            <a:ext cx="9144000" cy="51423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4"/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94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2 - inn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58" y="3025658"/>
            <a:ext cx="6480719" cy="7882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Your Sub headline will go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99642"/>
            <a:ext cx="6480720" cy="14259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5174750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defTabSz="685784"/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843956919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05696541"/>
      </p:ext>
    </p:extLst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71083299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8445324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4644008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660789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67701324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809600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9928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62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72200" y="1200150"/>
            <a:ext cx="1828800" cy="1828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61877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485779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899127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5130064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6863724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861865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464492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643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203643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203643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8669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53299890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6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915566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8308457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598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203598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321158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80779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595544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1540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15688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164578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3997450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0568053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992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713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393967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2945" y="3292475"/>
            <a:ext cx="4105275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3464" y="3292475"/>
            <a:ext cx="4105275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00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4452201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374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7863891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25881730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903363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924234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924234"/>
            <a:ext cx="4066771" cy="323165"/>
          </a:xfrm>
          <a:solidFill>
            <a:srgbClr val="8DB74A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28915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630576"/>
            <a:ext cx="1831086" cy="507831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630576"/>
            <a:ext cx="1831086" cy="507831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630576"/>
            <a:ext cx="1831086" cy="507831"/>
          </a:xfrm>
          <a:solidFill>
            <a:srgbClr val="46B3C7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630576"/>
            <a:ext cx="1831086" cy="507831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6847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6847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5"/>
          </p:nvPr>
        </p:nvSpPr>
        <p:spPr>
          <a:xfrm>
            <a:off x="4730514" y="3266847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6"/>
          </p:nvPr>
        </p:nvSpPr>
        <p:spPr>
          <a:xfrm>
            <a:off x="6880914" y="3266847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94157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823426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823426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823426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Font typeface="Arial" panose="020B0604020202020204" pitchFamily="34" charset="0"/>
              <a:buChar char="•"/>
              <a:defRPr sz="1100"/>
            </a:lvl2pPr>
            <a:lvl3pPr marL="257175" indent="-128588">
              <a:defRPr sz="1100"/>
            </a:lvl3pPr>
            <a:lvl4pPr marL="385763" indent="-128588"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4"/>
              </a:buClr>
              <a:defRPr sz="1100"/>
            </a:lvl3pPr>
            <a:lvl4pPr marL="385763" indent="-128588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3"/>
              </a:buClr>
              <a:defRPr sz="1100"/>
            </a:lvl3pPr>
            <a:lvl4pPr marL="385763" indent="-128588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7965167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555297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555297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555297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55695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6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6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827541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827541"/>
            <a:ext cx="4066770" cy="3231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418965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/>
          </p:nvPr>
        </p:nvSpPr>
        <p:spPr>
          <a:xfrm>
            <a:off x="1228452" y="130437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/>
          </p:nvPr>
        </p:nvSpPr>
        <p:spPr>
          <a:xfrm>
            <a:off x="3409680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/>
          </p:nvPr>
        </p:nvSpPr>
        <p:spPr>
          <a:xfrm>
            <a:off x="5590946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/>
          </p:nvPr>
        </p:nvSpPr>
        <p:spPr>
          <a:xfrm>
            <a:off x="7772169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/>
          </p:nvPr>
        </p:nvSpPr>
        <p:spPr>
          <a:xfrm>
            <a:off x="1228452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/>
          </p:nvPr>
        </p:nvSpPr>
        <p:spPr>
          <a:xfrm>
            <a:off x="3409680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/>
          </p:nvPr>
        </p:nvSpPr>
        <p:spPr>
          <a:xfrm>
            <a:off x="5590946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/>
          </p:nvPr>
        </p:nvSpPr>
        <p:spPr>
          <a:xfrm>
            <a:off x="7772169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/>
          </p:nvPr>
        </p:nvSpPr>
        <p:spPr>
          <a:xfrm>
            <a:off x="1228452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/>
          </p:nvPr>
        </p:nvSpPr>
        <p:spPr>
          <a:xfrm>
            <a:off x="3409680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/>
          </p:nvPr>
        </p:nvSpPr>
        <p:spPr>
          <a:xfrm>
            <a:off x="5590946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/>
          </p:nvPr>
        </p:nvSpPr>
        <p:spPr>
          <a:xfrm>
            <a:off x="7772169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1651288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4018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/>
          </p:nvPr>
        </p:nvSpPr>
        <p:spPr>
          <a:xfrm>
            <a:off x="1228437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/>
          </p:nvPr>
        </p:nvSpPr>
        <p:spPr>
          <a:xfrm>
            <a:off x="4069975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7550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/>
          </p:nvPr>
        </p:nvSpPr>
        <p:spPr>
          <a:xfrm>
            <a:off x="6911512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133382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2232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2232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2232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987323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987323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987323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5508745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721538" y="1302232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6002681" y="1302232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721538" y="2987323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6002681" y="2987323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93638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98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45679555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93773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193773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674373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674373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441762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441762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4913015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79507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918210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3270336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756913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0673132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39452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2642365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4745243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/>
          </p:nvPr>
        </p:nvSpPr>
        <p:spPr>
          <a:xfrm>
            <a:off x="6848151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758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03001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3122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92879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1403136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952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017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60407507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91660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IN" b="1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7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290054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750476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530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1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13586813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84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023728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5817" y="2733785"/>
            <a:ext cx="5832648" cy="788287"/>
          </a:xfrm>
        </p:spPr>
        <p:txBody>
          <a:bodyPr/>
          <a:lstStyle>
            <a:lvl1pPr>
              <a:defRPr>
                <a:solidFill>
                  <a:srgbClr val="CBEC78"/>
                </a:solidFill>
              </a:defRPr>
            </a:lvl1pPr>
          </a:lstStyle>
          <a:p>
            <a:r>
              <a:rPr lang="en-IN" dirty="0"/>
              <a:t>Your Sub headline will go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816" y="1599782"/>
            <a:ext cx="5832648" cy="1134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1480746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88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6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697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63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29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3960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61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2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60250627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65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19256393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01" indent="0">
              <a:buNone/>
              <a:defRPr sz="2000" b="1"/>
            </a:lvl2pPr>
            <a:lvl3pPr marL="913200" indent="0">
              <a:buNone/>
              <a:defRPr sz="1800" b="1"/>
            </a:lvl3pPr>
            <a:lvl4pPr marL="1369798" indent="0">
              <a:buNone/>
              <a:defRPr sz="1600" b="1"/>
            </a:lvl4pPr>
            <a:lvl5pPr marL="1826397" indent="0">
              <a:buNone/>
              <a:defRPr sz="1600" b="1"/>
            </a:lvl5pPr>
            <a:lvl6pPr marL="2282998" indent="0">
              <a:buNone/>
              <a:defRPr sz="1600" b="1"/>
            </a:lvl6pPr>
            <a:lvl7pPr marL="2739602" indent="0">
              <a:buNone/>
              <a:defRPr sz="1600" b="1"/>
            </a:lvl7pPr>
            <a:lvl8pPr marL="3196199" indent="0">
              <a:buNone/>
              <a:defRPr sz="1600" b="1"/>
            </a:lvl8pPr>
            <a:lvl9pPr marL="365279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92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6601" indent="0">
              <a:buNone/>
              <a:defRPr sz="2000" b="1"/>
            </a:lvl2pPr>
            <a:lvl3pPr marL="913200" indent="0">
              <a:buNone/>
              <a:defRPr sz="1800" b="1"/>
            </a:lvl3pPr>
            <a:lvl4pPr marL="1369798" indent="0">
              <a:buNone/>
              <a:defRPr sz="1600" b="1"/>
            </a:lvl4pPr>
            <a:lvl5pPr marL="1826397" indent="0">
              <a:buNone/>
              <a:defRPr sz="1600" b="1"/>
            </a:lvl5pPr>
            <a:lvl6pPr marL="2282998" indent="0">
              <a:buNone/>
              <a:defRPr sz="1600" b="1"/>
            </a:lvl6pPr>
            <a:lvl7pPr marL="2739602" indent="0">
              <a:buNone/>
              <a:defRPr sz="1600" b="1"/>
            </a:lvl7pPr>
            <a:lvl8pPr marL="3196199" indent="0">
              <a:buNone/>
              <a:defRPr sz="1600" b="1"/>
            </a:lvl8pPr>
            <a:lvl9pPr marL="365279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92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22425447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22964163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02658052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4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601" indent="0">
              <a:buNone/>
              <a:defRPr sz="2800"/>
            </a:lvl2pPr>
            <a:lvl3pPr marL="913200" indent="0">
              <a:buNone/>
              <a:defRPr sz="2400"/>
            </a:lvl3pPr>
            <a:lvl4pPr marL="1369798" indent="0">
              <a:buNone/>
              <a:defRPr sz="2000"/>
            </a:lvl4pPr>
            <a:lvl5pPr marL="1826397" indent="0">
              <a:buNone/>
              <a:defRPr sz="2000"/>
            </a:lvl5pPr>
            <a:lvl6pPr marL="2282998" indent="0">
              <a:buNone/>
              <a:defRPr sz="2000"/>
            </a:lvl6pPr>
            <a:lvl7pPr marL="2739602" indent="0">
              <a:buNone/>
              <a:defRPr sz="2000"/>
            </a:lvl7pPr>
            <a:lvl8pPr marL="3196199" indent="0">
              <a:buNone/>
              <a:defRPr sz="2000"/>
            </a:lvl8pPr>
            <a:lvl9pPr marL="3652799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716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601" indent="0">
              <a:buNone/>
              <a:defRPr sz="1200"/>
            </a:lvl2pPr>
            <a:lvl3pPr marL="913200" indent="0">
              <a:buNone/>
              <a:defRPr sz="1000"/>
            </a:lvl3pPr>
            <a:lvl4pPr marL="1369798" indent="0">
              <a:buNone/>
              <a:defRPr sz="900"/>
            </a:lvl4pPr>
            <a:lvl5pPr marL="1826397" indent="0">
              <a:buNone/>
              <a:defRPr sz="900"/>
            </a:lvl5pPr>
            <a:lvl6pPr marL="2282998" indent="0">
              <a:buNone/>
              <a:defRPr sz="900"/>
            </a:lvl6pPr>
            <a:lvl7pPr marL="2739602" indent="0">
              <a:buNone/>
              <a:defRPr sz="900"/>
            </a:lvl7pPr>
            <a:lvl8pPr marL="3196199" indent="0">
              <a:buNone/>
              <a:defRPr sz="900"/>
            </a:lvl8pPr>
            <a:lvl9pPr marL="365279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37821801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35696" y="1491631"/>
            <a:ext cx="6851104" cy="153787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35696" y="3036355"/>
            <a:ext cx="6851104" cy="56151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43269875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0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055723527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4423852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1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840983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96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57664436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021403560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5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2"/>
            <a:ext cx="4040188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51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2"/>
            <a:ext cx="4041775" cy="296346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4009241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779688127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81837994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85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3228580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gradFill>
          <a:gsLst>
            <a:gs pos="0">
              <a:schemeClr val="accent1"/>
            </a:gs>
            <a:gs pos="100000">
              <a:schemeClr val="accent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8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IN" b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81710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56494323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2094509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74186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540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4644008" y="1189312"/>
            <a:ext cx="4068452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7976357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94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72886086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4931729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6701220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36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267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72200" y="1200150"/>
            <a:ext cx="1828800" cy="18288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094455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15846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286762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73524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60286" y="0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286762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573524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860286" y="2564892"/>
            <a:ext cx="2297430" cy="257860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43361856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229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6457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4686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312914" y="0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828229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656457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484686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312914" y="1711071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828229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3656457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484686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312914" y="3422142"/>
            <a:ext cx="1831086" cy="1721358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4250158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21562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043124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564685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607808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086247" y="0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521562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043124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64685" y="1282446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1521562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3043124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564685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7607808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086247" y="2564892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521562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3043124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4564685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7607808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6086247" y="3847338"/>
            <a:ext cx="1536192" cy="1296162"/>
          </a:xfrm>
        </p:spPr>
        <p:txBody>
          <a:bodyPr lIns="137160" tIns="68580" rIns="137160" bIns="68580"/>
          <a:lstStyle>
            <a:lvl1pPr marL="0" indent="0">
              <a:buFontTx/>
              <a:buNone/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65365454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122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044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79660" y="1047751"/>
            <a:ext cx="1828800" cy="15240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812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73932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79660" y="2643759"/>
            <a:ext cx="18288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8372921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915568"/>
            <a:ext cx="2496312" cy="201622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1901394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6784" y="1203641"/>
            <a:ext cx="2496312" cy="1728193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003798"/>
            <a:ext cx="2494800" cy="165618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06664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13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90830224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15566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915566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643759"/>
            <a:ext cx="4068000" cy="201622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439116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03598"/>
            <a:ext cx="4067992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203598"/>
            <a:ext cx="4067991" cy="1632012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/>
          <a:lstStyle>
            <a:lvl1pPr marL="0" indent="0" algn="ctr">
              <a:buNone/>
              <a:defRPr lang="en-US" sz="11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2931790"/>
            <a:ext cx="4068000" cy="172819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8767120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933324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178327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363838"/>
            <a:ext cx="1908000" cy="129614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963644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56083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680166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04248" y="1218858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32000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556083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680166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804248" y="2463861"/>
            <a:ext cx="1908000" cy="110712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556083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680166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804248" y="3651870"/>
            <a:ext cx="1908000" cy="1008112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247528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75307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31540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23844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215688" y="2423296"/>
            <a:ext cx="2496312" cy="11041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3323844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432000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218296" y="3579862"/>
            <a:ext cx="2494800" cy="108012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5622790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915567"/>
            <a:ext cx="1584000" cy="135138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2343150"/>
            <a:ext cx="1584000" cy="2388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197134"/>
      </p:ext>
    </p:extLst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10866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2099969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377373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376793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543880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50"/>
          </p:nvPr>
        </p:nvSpPr>
        <p:spPr>
          <a:xfrm>
            <a:off x="5435907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7103878" y="1172368"/>
            <a:ext cx="1584000" cy="223758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52"/>
          </p:nvPr>
        </p:nvSpPr>
        <p:spPr>
          <a:xfrm>
            <a:off x="7103878" y="3486150"/>
            <a:ext cx="1584000" cy="1245840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901932"/>
      </p:ext>
    </p:extLst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1992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713" y="1200150"/>
            <a:ext cx="4104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821714"/>
      </p:ext>
    </p:extLst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42945" y="3292475"/>
            <a:ext cx="4105275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3464" y="3292475"/>
            <a:ext cx="4105275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4644008" y="915566"/>
            <a:ext cx="4104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4635309" y="3795886"/>
            <a:ext cx="4104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7414097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1203600"/>
            <a:ext cx="2700000" cy="252028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249425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98855561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2920" y="3292475"/>
            <a:ext cx="2700337" cy="431800"/>
          </a:xfrm>
          <a:prstGeom prst="rect">
            <a:avLst/>
          </a:prstGeom>
          <a:solidFill>
            <a:srgbClr val="4DB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8975" y="3292475"/>
            <a:ext cx="2700338" cy="431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13450" y="3292475"/>
            <a:ext cx="2700338" cy="431800"/>
          </a:xfrm>
          <a:prstGeom prst="rect">
            <a:avLst/>
          </a:prstGeom>
          <a:solidFill>
            <a:srgbClr val="1D6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b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3598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200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22891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46"/>
          </p:nvPr>
        </p:nvSpPr>
        <p:spPr>
          <a:xfrm>
            <a:off x="3220220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6014239" y="915566"/>
            <a:ext cx="2700000" cy="28083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 lang="en-US" sz="11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48"/>
          </p:nvPr>
        </p:nvSpPr>
        <p:spPr>
          <a:xfrm>
            <a:off x="6008439" y="3795886"/>
            <a:ext cx="2700000" cy="936104"/>
          </a:xfrm>
        </p:spPr>
        <p:txBody>
          <a:bodyPr>
            <a:noAutofit/>
          </a:bodyPr>
          <a:lstStyle>
            <a:lvl1pPr marL="72000" indent="-144000">
              <a:spcBef>
                <a:spcPts val="40"/>
              </a:spcBef>
              <a:buFont typeface="Wingdings" panose="05000000000000000000" pitchFamily="2" charset="2"/>
              <a:buChar char="§"/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 marL="114297" indent="-114297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28594" indent="-114297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400040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 marL="571486" indent="-171446"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8458543"/>
      </p:ext>
    </p:extLst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047750"/>
            <a:ext cx="4067992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047750"/>
            <a:ext cx="4067991" cy="3199582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3924231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69" y="3924231"/>
            <a:ext cx="4066771" cy="323165"/>
          </a:xfrm>
          <a:solidFill>
            <a:srgbClr val="8DB74A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0652208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5824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328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883200" y="1155323"/>
            <a:ext cx="1828800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32000" y="2630576"/>
            <a:ext cx="1831086" cy="507831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2582400" y="2630576"/>
            <a:ext cx="1831086" cy="507831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730514" y="2630576"/>
            <a:ext cx="1831086" cy="507831"/>
          </a:xfrm>
          <a:solidFill>
            <a:srgbClr val="46B3C7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880914" y="2630576"/>
            <a:ext cx="1831086" cy="507831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432000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24"/>
          </p:nvPr>
        </p:nvSpPr>
        <p:spPr>
          <a:xfrm>
            <a:off x="2582400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3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5"/>
          </p:nvPr>
        </p:nvSpPr>
        <p:spPr>
          <a:xfrm>
            <a:off x="4730514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6"/>
          </p:nvPr>
        </p:nvSpPr>
        <p:spPr>
          <a:xfrm>
            <a:off x="6880914" y="3266845"/>
            <a:ext cx="1831086" cy="1285169"/>
          </a:xfrm>
        </p:spPr>
        <p:txBody>
          <a:bodyPr>
            <a:normAutofit/>
          </a:bodyPr>
          <a:lstStyle>
            <a:lvl1pPr marL="171450" indent="-171450">
              <a:buClrTx/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bg2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bg2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297993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1163477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823423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823423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823423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8"/>
          </p:nvPr>
        </p:nvSpPr>
        <p:spPr>
          <a:xfrm>
            <a:off x="435540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Font typeface="Arial" panose="020B0604020202020204" pitchFamily="34" charset="0"/>
              <a:buChar char="•"/>
              <a:defRPr sz="1100"/>
            </a:lvl2pPr>
            <a:lvl3pPr marL="257175" indent="-128588">
              <a:defRPr sz="1100"/>
            </a:lvl3pPr>
            <a:lvl4pPr marL="385763" indent="-128588"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3323844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4"/>
              </a:buClr>
              <a:defRPr sz="1100"/>
            </a:lvl3pPr>
            <a:lvl4pPr marL="385763" indent="-128588">
              <a:buClr>
                <a:schemeClr val="accent4"/>
              </a:buClr>
              <a:defRPr sz="1100"/>
            </a:lvl4pPr>
            <a:lvl5pPr>
              <a:buClr>
                <a:schemeClr val="accent4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0"/>
          </p:nvPr>
        </p:nvSpPr>
        <p:spPr>
          <a:xfrm>
            <a:off x="6215688" y="3274955"/>
            <a:ext cx="2496312" cy="1313019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/>
            </a:lvl1pPr>
            <a:lvl2pPr marL="128588" indent="-128588">
              <a:buClr>
                <a:schemeClr val="accent3"/>
              </a:buClr>
              <a:buFont typeface="Arial" panose="020B0604020202020204" pitchFamily="34" charset="0"/>
              <a:buChar char="•"/>
              <a:defRPr sz="1100"/>
            </a:lvl2pPr>
            <a:lvl3pPr marL="257175" indent="-128588">
              <a:buClr>
                <a:schemeClr val="accent3"/>
              </a:buClr>
              <a:defRPr sz="1100"/>
            </a:lvl3pPr>
            <a:lvl4pPr marL="385763" indent="-128588">
              <a:buClr>
                <a:schemeClr val="accent3"/>
              </a:buClr>
              <a:defRPr sz="1100"/>
            </a:lvl4pPr>
            <a:lvl5pPr>
              <a:buClr>
                <a:schemeClr val="accent3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074207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540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23844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215688" y="895352"/>
            <a:ext cx="249631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5540" y="2555294"/>
            <a:ext cx="2496312" cy="323165"/>
          </a:xfrm>
          <a:solidFill>
            <a:srgbClr val="0065A4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23844" y="2555294"/>
            <a:ext cx="2496312" cy="323165"/>
          </a:xfrm>
          <a:solidFill>
            <a:srgbClr val="00B0F0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6215688" y="2555294"/>
            <a:ext cx="2496312" cy="323165"/>
          </a:xfrm>
          <a:solidFill>
            <a:srgbClr val="8DB74A">
              <a:alpha val="80000"/>
            </a:srgbClr>
          </a:solidFill>
        </p:spPr>
        <p:txBody>
          <a:bodyPr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rgbClr val="FFFFFF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4343181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67596"/>
            <a:ext cx="4067992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4021" y="1167596"/>
            <a:ext cx="4067991" cy="1983051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32076" y="2827538"/>
            <a:ext cx="4066772" cy="323165"/>
          </a:xfrm>
          <a:solidFill>
            <a:srgbClr val="0065A4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5152" y="2827538"/>
            <a:ext cx="4066770" cy="323165"/>
          </a:xfrm>
          <a:solidFill>
            <a:srgbClr val="00B0F0">
              <a:alpha val="80000"/>
            </a:srgbClr>
          </a:solidFill>
        </p:spPr>
        <p:txBody>
          <a:bodyPr wrap="square" lIns="137160" tIns="68580" rIns="137160" bIns="68580" anchor="b" anchorCtr="0">
            <a:sp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2pPr>
            <a:lvl3pPr marL="257175" indent="-128588">
              <a:defRPr sz="1100">
                <a:solidFill>
                  <a:srgbClr val="FFFFFF"/>
                </a:solidFill>
              </a:defRPr>
            </a:lvl3pPr>
            <a:lvl4pPr marL="385763" indent="-128588">
              <a:defRPr sz="1100">
                <a:solidFill>
                  <a:srgbClr val="FFFFFF"/>
                </a:solidFill>
              </a:defRPr>
            </a:lvl4pPr>
            <a:lvl5pPr marL="557213" indent="-171450"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432076" y="3279073"/>
            <a:ext cx="4066772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3"/>
          <p:cNvSpPr>
            <a:spLocks noGrp="1"/>
          </p:cNvSpPr>
          <p:nvPr>
            <p:ph sz="quarter" idx="19"/>
          </p:nvPr>
        </p:nvSpPr>
        <p:spPr>
          <a:xfrm>
            <a:off x="4645169" y="3279073"/>
            <a:ext cx="4066771" cy="1277300"/>
          </a:xfrm>
        </p:spPr>
        <p:txBody>
          <a:bodyPr>
            <a:norm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Clr>
                <a:schemeClr val="accent4"/>
              </a:buClr>
              <a:buFont typeface="Arial" panose="020B0604020202020204" pitchFamily="34" charset="0"/>
              <a:buChar char="•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accent4"/>
              </a:buCl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213591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1" name="Content Placeholder 13"/>
          <p:cNvSpPr>
            <a:spLocks noGrp="1"/>
          </p:cNvSpPr>
          <p:nvPr>
            <p:ph sz="quarter" idx="18"/>
          </p:nvPr>
        </p:nvSpPr>
        <p:spPr>
          <a:xfrm>
            <a:off x="1228452" y="1304378"/>
            <a:ext cx="1034421" cy="7338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612783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3" name="Content Placeholder 13"/>
          <p:cNvSpPr>
            <a:spLocks noGrp="1"/>
          </p:cNvSpPr>
          <p:nvPr>
            <p:ph sz="quarter" idx="20"/>
          </p:nvPr>
        </p:nvSpPr>
        <p:spPr>
          <a:xfrm>
            <a:off x="3409680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4025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5" name="Content Placeholder 13"/>
          <p:cNvSpPr>
            <a:spLocks noGrp="1"/>
          </p:cNvSpPr>
          <p:nvPr>
            <p:ph sz="quarter" idx="22"/>
          </p:nvPr>
        </p:nvSpPr>
        <p:spPr>
          <a:xfrm>
            <a:off x="5590946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 smtClean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75267" y="13043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7" name="Content Placeholder 13"/>
          <p:cNvSpPr>
            <a:spLocks noGrp="1"/>
          </p:cNvSpPr>
          <p:nvPr>
            <p:ph sz="quarter" idx="24"/>
          </p:nvPr>
        </p:nvSpPr>
        <p:spPr>
          <a:xfrm>
            <a:off x="7772169" y="1304378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9" name="Content Placeholder 13"/>
          <p:cNvSpPr>
            <a:spLocks noGrp="1"/>
          </p:cNvSpPr>
          <p:nvPr>
            <p:ph sz="quarter" idx="26"/>
          </p:nvPr>
        </p:nvSpPr>
        <p:spPr>
          <a:xfrm>
            <a:off x="1228452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612783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1" name="Content Placeholder 13"/>
          <p:cNvSpPr>
            <a:spLocks noGrp="1"/>
          </p:cNvSpPr>
          <p:nvPr>
            <p:ph sz="quarter" idx="28"/>
          </p:nvPr>
        </p:nvSpPr>
        <p:spPr>
          <a:xfrm>
            <a:off x="3409680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794025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3" name="Content Placeholder 13"/>
          <p:cNvSpPr>
            <a:spLocks noGrp="1"/>
          </p:cNvSpPr>
          <p:nvPr>
            <p:ph sz="quarter" idx="30"/>
          </p:nvPr>
        </p:nvSpPr>
        <p:spPr>
          <a:xfrm>
            <a:off x="5590946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6975267" y="243969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5" name="Content Placeholder 13"/>
          <p:cNvSpPr>
            <a:spLocks noGrp="1"/>
          </p:cNvSpPr>
          <p:nvPr>
            <p:ph sz="quarter" idx="32"/>
          </p:nvPr>
        </p:nvSpPr>
        <p:spPr>
          <a:xfrm>
            <a:off x="7772169" y="2439696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7" name="Content Placeholder 13"/>
          <p:cNvSpPr>
            <a:spLocks noGrp="1"/>
          </p:cNvSpPr>
          <p:nvPr>
            <p:ph sz="quarter" idx="34"/>
          </p:nvPr>
        </p:nvSpPr>
        <p:spPr>
          <a:xfrm>
            <a:off x="1228452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2612783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9" name="Content Placeholder 13"/>
          <p:cNvSpPr>
            <a:spLocks noGrp="1"/>
          </p:cNvSpPr>
          <p:nvPr>
            <p:ph sz="quarter" idx="36"/>
          </p:nvPr>
        </p:nvSpPr>
        <p:spPr>
          <a:xfrm>
            <a:off x="3409680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4794025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1" name="Content Placeholder 13"/>
          <p:cNvSpPr>
            <a:spLocks noGrp="1"/>
          </p:cNvSpPr>
          <p:nvPr>
            <p:ph sz="quarter" idx="38"/>
          </p:nvPr>
        </p:nvSpPr>
        <p:spPr>
          <a:xfrm>
            <a:off x="5590946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6975267" y="3575015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3" name="Content Placeholder 13"/>
          <p:cNvSpPr>
            <a:spLocks noGrp="1"/>
          </p:cNvSpPr>
          <p:nvPr>
            <p:ph sz="quarter" idx="40"/>
          </p:nvPr>
        </p:nvSpPr>
        <p:spPr>
          <a:xfrm>
            <a:off x="7772169" y="3575014"/>
            <a:ext cx="1034421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4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2537712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5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4870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1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4870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9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440189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7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44018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440188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431540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4"/>
          </p:nvPr>
        </p:nvSpPr>
        <p:spPr>
          <a:xfrm>
            <a:off x="1228437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270244" y="357550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6"/>
          </p:nvPr>
        </p:nvSpPr>
        <p:spPr>
          <a:xfrm>
            <a:off x="4069975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108947" y="3575506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6" name="Content Placeholder 13"/>
          <p:cNvSpPr>
            <a:spLocks noGrp="1"/>
          </p:cNvSpPr>
          <p:nvPr>
            <p:ph sz="quarter" idx="38"/>
          </p:nvPr>
        </p:nvSpPr>
        <p:spPr>
          <a:xfrm>
            <a:off x="6911512" y="3575506"/>
            <a:ext cx="1735806" cy="733806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0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99623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228437" y="1302230"/>
            <a:ext cx="1735806" cy="145668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270244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4069975" y="1302230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947" y="130218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911512" y="1302230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228437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270244" y="2987278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4069975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108947" y="2987277"/>
            <a:ext cx="6858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/>
          </p:nvPr>
        </p:nvSpPr>
        <p:spPr>
          <a:xfrm>
            <a:off x="6911512" y="2987321"/>
            <a:ext cx="1735806" cy="1456681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955120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1540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721538" y="1302230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709852" y="1302187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6002681" y="1302230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31540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/>
          </p:nvPr>
        </p:nvSpPr>
        <p:spPr>
          <a:xfrm>
            <a:off x="1721538" y="298732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709852" y="2987278"/>
            <a:ext cx="1150616" cy="1150616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/>
          </p:nvPr>
        </p:nvSpPr>
        <p:spPr>
          <a:xfrm>
            <a:off x="6002681" y="2987321"/>
            <a:ext cx="2669009" cy="1456681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0611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6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6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38824935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2000" y="1193773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5152" y="1193773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430932" y="3674371"/>
            <a:ext cx="4067916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9"/>
          </p:nvPr>
        </p:nvSpPr>
        <p:spPr>
          <a:xfrm>
            <a:off x="4645152" y="3674371"/>
            <a:ext cx="4065628" cy="1004405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  <a:lvl2pPr marL="128588" indent="-128588">
              <a:buFont typeface="Wingdings" panose="05000000000000000000" pitchFamily="2" charset="2"/>
              <a:buChar char="§"/>
              <a:defRPr sz="1100">
                <a:solidFill>
                  <a:schemeClr val="tx1">
                    <a:lumMod val="75000"/>
                  </a:schemeClr>
                </a:solidFill>
              </a:defRPr>
            </a:lvl2pPr>
            <a:lvl3pPr marL="257175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3pPr>
            <a:lvl4pPr marL="385763" indent="-128588">
              <a:defRPr sz="1100"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2000" y="2441762"/>
            <a:ext cx="4069136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45152" y="2441762"/>
            <a:ext cx="4066848" cy="110413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764671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79507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31557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918210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327033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756913" y="1190965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11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6108972" y="2497528"/>
            <a:ext cx="2532703" cy="1802414"/>
          </a:xfrm>
        </p:spPr>
        <p:txBody>
          <a:bodyPr>
            <a:normAutofit/>
          </a:bodyPr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1780093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39452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/>
          </p:nvPr>
        </p:nvSpPr>
        <p:spPr>
          <a:xfrm>
            <a:off x="2642365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/>
          </p:nvPr>
        </p:nvSpPr>
        <p:spPr>
          <a:xfrm>
            <a:off x="4745243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/>
          </p:nvPr>
        </p:nvSpPr>
        <p:spPr>
          <a:xfrm>
            <a:off x="6848151" y="2569537"/>
            <a:ext cx="1802967" cy="1802414"/>
          </a:xfrm>
        </p:spPr>
        <p:txBody>
          <a:bodyPr/>
          <a:lstStyle>
            <a:lvl1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8" rtl="0" eaLnBrk="1" latinLnBrk="0" hangingPunct="1">
              <a:lnSpc>
                <a:spcPct val="100000"/>
              </a:lnSpc>
              <a:buNone/>
              <a:defRPr lang="en-US" sz="1100" kern="800" spc="-10" dirty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758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030014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713122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2928799" y="1245217"/>
            <a:ext cx="1236770" cy="123677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/>
        </p:spPr>
        <p:txBody>
          <a:bodyPr anchor="ctr" anchorCtr="0"/>
          <a:lstStyle>
            <a:lvl1pPr marL="0" indent="0" algn="ctr">
              <a:buNone/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29322750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669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1540" y="210015"/>
            <a:ext cx="828092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1773801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949176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2000" y="210015"/>
            <a:ext cx="8280000" cy="613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44"/>
          </p:nvPr>
        </p:nvSpPr>
        <p:spPr>
          <a:xfrm>
            <a:off x="431540" y="843558"/>
            <a:ext cx="8280920" cy="304800"/>
          </a:xfrm>
        </p:spPr>
        <p:txBody>
          <a:bodyPr/>
          <a:lstStyle>
            <a:lvl1pPr marL="0" indent="0" algn="l">
              <a:lnSpc>
                <a:spcPct val="86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8009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26109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769B1B6-1B71-41A2-A70F-424E18921746}" type="slidenum">
              <a:rPr lang="en-IN" smtClean="0">
                <a:solidFill>
                  <a:prstClr val="white"/>
                </a:solidFill>
                <a:latin typeface="Calibri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350"/>
            </a:lvl3pPr>
            <a:lvl4pPr>
              <a:defRPr sz="12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83873872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8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4894995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41544336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68325" y="789579"/>
            <a:ext cx="8207375" cy="35647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66007709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lang="en-IN" dirty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21499324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3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882661811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802648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282470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02648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282470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753295861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79889813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52164099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72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02248031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285720" y="0"/>
            <a:ext cx="6858283" cy="475488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33470" y="2283752"/>
            <a:ext cx="1917122" cy="1627693"/>
          </a:xfrm>
          <a:prstGeom prst="rect">
            <a:avLst/>
          </a:prstGeom>
        </p:spPr>
        <p:txBody>
          <a:bodyPr/>
          <a:lstStyle>
            <a:lvl1pPr>
              <a:lnSpc>
                <a:spcPct val="75000"/>
              </a:lnSpc>
              <a:defRPr sz="3600" b="1" i="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14350" y="4566805"/>
            <a:ext cx="327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6761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14350" y="4566805"/>
            <a:ext cx="327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20067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2310062" cy="4773168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14350" y="4566805"/>
            <a:ext cx="327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8488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85786106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514350" y="954389"/>
            <a:ext cx="327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92901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</p:spTree>
    <p:extLst>
      <p:ext uri="{BB962C8B-B14F-4D97-AF65-F5344CB8AC3E}">
        <p14:creationId xmlns:p14="http://schemas.microsoft.com/office/powerpoint/2010/main" val="1384799934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285720" y="1"/>
            <a:ext cx="6858283" cy="3373394"/>
          </a:xfrm>
          <a:prstGeom prst="rect">
            <a:avLst/>
          </a:prstGeom>
          <a:pattFill prst="lgCheck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200" b="1" i="0" baseline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picture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fld id="{D769B1B6-1B71-41A2-A70F-424E1892174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224046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>
            <a:normAutofit/>
          </a:bodyPr>
          <a:lstStyle>
            <a:lvl1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54108971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07556"/>
            <a:ext cx="8280920" cy="3470672"/>
          </a:xfrm>
        </p:spPr>
        <p:txBody>
          <a:bodyPr/>
          <a:lstStyle>
            <a:lvl1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1pPr>
            <a:lvl2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2pPr>
            <a:lvl3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3pPr>
            <a:lvl4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4pPr>
            <a:lvl5pPr>
              <a:spcBef>
                <a:spcPts val="900"/>
              </a:spcBef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21083206"/>
      </p:ext>
    </p:extLst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024" y="1275606"/>
            <a:ext cx="5987008" cy="13723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4000" b="0">
                <a:latin typeface="+mj-lt"/>
              </a:defRPr>
            </a:lvl1pPr>
          </a:lstStyle>
          <a:p>
            <a:r>
              <a:rPr lang="en-US"/>
              <a:t>Your headline will go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360024" y="2647950"/>
            <a:ext cx="6019800" cy="1752600"/>
          </a:xfrm>
        </p:spPr>
        <p:txBody>
          <a:bodyPr/>
          <a:lstStyle>
            <a:lvl1pPr>
              <a:defRPr sz="2000" baseline="0">
                <a:latin typeface="+mj-lt"/>
              </a:defRPr>
            </a:lvl1pPr>
          </a:lstStyle>
          <a:p>
            <a:pPr lvl="0"/>
            <a:r>
              <a:rPr lang="en-US"/>
              <a:t>Your subtitle will go here</a:t>
            </a:r>
          </a:p>
        </p:txBody>
      </p:sp>
    </p:spTree>
    <p:extLst>
      <p:ext uri="{BB962C8B-B14F-4D97-AF65-F5344CB8AC3E}">
        <p14:creationId xmlns:p14="http://schemas.microsoft.com/office/powerpoint/2010/main" val="2697054888"/>
      </p:ext>
    </p:extLst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902" y="1203599"/>
            <a:ext cx="4851170" cy="316835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000" b="0" dirty="0" smtClean="0">
                <a:solidFill>
                  <a:schemeClr val="bg1"/>
                </a:solidFill>
                <a:latin typeface="+mj-lt"/>
              </a:defRPr>
            </a:lvl1pPr>
            <a:lvl2pPr algn="l">
              <a:defRPr sz="18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Your headline will go here</a:t>
            </a:r>
          </a:p>
        </p:txBody>
      </p:sp>
    </p:spTree>
    <p:extLst>
      <p:ext uri="{BB962C8B-B14F-4D97-AF65-F5344CB8AC3E}">
        <p14:creationId xmlns:p14="http://schemas.microsoft.com/office/powerpoint/2010/main" val="1600395794"/>
      </p:ext>
    </p:extLst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8902" y="1203599"/>
            <a:ext cx="4851170" cy="316835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lang="en-US" sz="4000" b="0" dirty="0" smtClean="0">
                <a:solidFill>
                  <a:schemeClr val="bg1"/>
                </a:solidFill>
                <a:latin typeface="+mj-lt"/>
              </a:defRPr>
            </a:lvl1pPr>
            <a:lvl2pPr algn="l">
              <a:defRPr sz="1800">
                <a:solidFill>
                  <a:schemeClr val="bg1"/>
                </a:solidFill>
              </a:defRPr>
            </a:lvl2pPr>
            <a:lvl3pPr algn="l">
              <a:defRPr sz="1800">
                <a:solidFill>
                  <a:schemeClr val="bg1"/>
                </a:solidFill>
              </a:defRPr>
            </a:lvl3pPr>
            <a:lvl4pPr algn="l">
              <a:defRPr sz="1800">
                <a:solidFill>
                  <a:schemeClr val="bg1"/>
                </a:solidFill>
              </a:defRPr>
            </a:lvl4pPr>
            <a:lvl5pPr algn="l">
              <a:defRPr sz="1800">
                <a:solidFill>
                  <a:schemeClr val="bg1"/>
                </a:solidFill>
              </a:defRPr>
            </a:lvl5pPr>
          </a:lstStyle>
          <a:p>
            <a:pPr marL="0" lv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Your headline will go here</a:t>
            </a:r>
          </a:p>
        </p:txBody>
      </p:sp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2" t="3000" r="5789" b="16322"/>
          <a:stretch>
            <a:fillRect/>
          </a:stretch>
        </p:blipFill>
        <p:spPr bwMode="auto">
          <a:xfrm>
            <a:off x="4859434" y="-55562"/>
            <a:ext cx="8015287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F:\InfoCepts_logo\InfoCepts Logo_Blue_PNG.png"/>
          <p:cNvPicPr>
            <a:picLocks noChangeAspect="1" noChangeArrowheads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9310"/>
            <a:ext cx="2304256" cy="2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647023"/>
      </p:ext>
    </p:extLst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InfoCepts_logo\InfoCepts Logo_Blue_PNG.png"/>
          <p:cNvPicPr>
            <a:picLocks noChangeAspect="1" noChangeArrowheads="1"/>
          </p:cNvPicPr>
          <p:nvPr userDrawn="1"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462261"/>
            <a:ext cx="2304256" cy="2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62533"/>
      </p:ext>
    </p:extLst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88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7921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5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3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87.xml"/><Relationship Id="rId9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96.xml"/><Relationship Id="rId9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04.xml"/><Relationship Id="rId9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13.xml"/><Relationship Id="rId10" Type="http://schemas.openxmlformats.org/officeDocument/2006/relationships/theme" Target="../theme/theme19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2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21.xml"/><Relationship Id="rId9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4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40.xml"/><Relationship Id="rId9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59.xml"/><Relationship Id="rId9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70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64.xml"/><Relationship Id="rId6" Type="http://schemas.openxmlformats.org/officeDocument/2006/relationships/slideLayout" Target="../slideLayouts/slideLayout169.xml"/><Relationship Id="rId11" Type="http://schemas.openxmlformats.org/officeDocument/2006/relationships/theme" Target="../theme/theme25.xml"/><Relationship Id="rId5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67.xml"/><Relationship Id="rId9" Type="http://schemas.openxmlformats.org/officeDocument/2006/relationships/slideLayout" Target="../slideLayouts/slideLayout172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174.xml"/><Relationship Id="rId4" Type="http://schemas.openxmlformats.org/officeDocument/2006/relationships/image" Target="../media/image9.png"/></Relationships>
</file>

<file path=ppt/slideMasters/_rels/slideMaster2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7.xml"/><Relationship Id="rId18" Type="http://schemas.openxmlformats.org/officeDocument/2006/relationships/slideLayout" Target="../slideLayouts/slideLayout192.xml"/><Relationship Id="rId26" Type="http://schemas.openxmlformats.org/officeDocument/2006/relationships/slideLayout" Target="../slideLayouts/slideLayout200.xml"/><Relationship Id="rId39" Type="http://schemas.openxmlformats.org/officeDocument/2006/relationships/slideLayout" Target="../slideLayouts/slideLayout213.xml"/><Relationship Id="rId21" Type="http://schemas.openxmlformats.org/officeDocument/2006/relationships/slideLayout" Target="../slideLayouts/slideLayout195.xml"/><Relationship Id="rId34" Type="http://schemas.openxmlformats.org/officeDocument/2006/relationships/slideLayout" Target="../slideLayouts/slideLayout208.xml"/><Relationship Id="rId42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76.xml"/><Relationship Id="rId16" Type="http://schemas.openxmlformats.org/officeDocument/2006/relationships/slideLayout" Target="../slideLayouts/slideLayout190.xml"/><Relationship Id="rId29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85.xml"/><Relationship Id="rId24" Type="http://schemas.openxmlformats.org/officeDocument/2006/relationships/slideLayout" Target="../slideLayouts/slideLayout198.xml"/><Relationship Id="rId32" Type="http://schemas.openxmlformats.org/officeDocument/2006/relationships/slideLayout" Target="../slideLayouts/slideLayout206.xml"/><Relationship Id="rId37" Type="http://schemas.openxmlformats.org/officeDocument/2006/relationships/slideLayout" Target="../slideLayouts/slideLayout211.xml"/><Relationship Id="rId40" Type="http://schemas.openxmlformats.org/officeDocument/2006/relationships/slideLayout" Target="../slideLayouts/slideLayout214.xml"/><Relationship Id="rId45" Type="http://schemas.openxmlformats.org/officeDocument/2006/relationships/theme" Target="../theme/theme27.xml"/><Relationship Id="rId5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9.xml"/><Relationship Id="rId23" Type="http://schemas.openxmlformats.org/officeDocument/2006/relationships/slideLayout" Target="../slideLayouts/slideLayout197.xml"/><Relationship Id="rId28" Type="http://schemas.openxmlformats.org/officeDocument/2006/relationships/slideLayout" Target="../slideLayouts/slideLayout202.xml"/><Relationship Id="rId36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184.xml"/><Relationship Id="rId19" Type="http://schemas.openxmlformats.org/officeDocument/2006/relationships/slideLayout" Target="../slideLayouts/slideLayout193.xml"/><Relationship Id="rId31" Type="http://schemas.openxmlformats.org/officeDocument/2006/relationships/slideLayout" Target="../slideLayouts/slideLayout205.xml"/><Relationship Id="rId44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78.xml"/><Relationship Id="rId9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8.xml"/><Relationship Id="rId22" Type="http://schemas.openxmlformats.org/officeDocument/2006/relationships/slideLayout" Target="../slideLayouts/slideLayout196.xml"/><Relationship Id="rId27" Type="http://schemas.openxmlformats.org/officeDocument/2006/relationships/slideLayout" Target="../slideLayouts/slideLayout201.xml"/><Relationship Id="rId30" Type="http://schemas.openxmlformats.org/officeDocument/2006/relationships/slideLayout" Target="../slideLayouts/slideLayout204.xml"/><Relationship Id="rId35" Type="http://schemas.openxmlformats.org/officeDocument/2006/relationships/slideLayout" Target="../slideLayouts/slideLayout209.xml"/><Relationship Id="rId43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91.xml"/><Relationship Id="rId25" Type="http://schemas.openxmlformats.org/officeDocument/2006/relationships/slideLayout" Target="../slideLayouts/slideLayout199.xml"/><Relationship Id="rId33" Type="http://schemas.openxmlformats.org/officeDocument/2006/relationships/slideLayout" Target="../slideLayouts/slideLayout207.xml"/><Relationship Id="rId38" Type="http://schemas.openxmlformats.org/officeDocument/2006/relationships/slideLayout" Target="../slideLayouts/slideLayout212.xml"/><Relationship Id="rId46" Type="http://schemas.openxmlformats.org/officeDocument/2006/relationships/image" Target="../media/image10.png"/><Relationship Id="rId20" Type="http://schemas.openxmlformats.org/officeDocument/2006/relationships/slideLayout" Target="../slideLayouts/slideLayout194.xml"/><Relationship Id="rId41" Type="http://schemas.openxmlformats.org/officeDocument/2006/relationships/slideLayout" Target="../slideLayouts/slideLayout21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5.xml"/><Relationship Id="rId2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2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22.xml"/><Relationship Id="rId9" Type="http://schemas.openxmlformats.org/officeDocument/2006/relationships/theme" Target="../theme/theme28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image" Target="../media/image12.png"/><Relationship Id="rId5" Type="http://schemas.openxmlformats.org/officeDocument/2006/relationships/theme" Target="../theme/theme29.xml"/><Relationship Id="rId4" Type="http://schemas.openxmlformats.org/officeDocument/2006/relationships/slideLayout" Target="../slideLayouts/slideLayout23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43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233.xml"/><Relationship Id="rId7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42.xml"/><Relationship Id="rId17" Type="http://schemas.openxmlformats.org/officeDocument/2006/relationships/theme" Target="../theme/theme30.xml"/><Relationship Id="rId2" Type="http://schemas.openxmlformats.org/officeDocument/2006/relationships/slideLayout" Target="../slideLayouts/slideLayout232.xml"/><Relationship Id="rId16" Type="http://schemas.openxmlformats.org/officeDocument/2006/relationships/slideLayout" Target="../slideLayouts/slideLayout246.xml"/><Relationship Id="rId1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41.xml"/><Relationship Id="rId5" Type="http://schemas.openxmlformats.org/officeDocument/2006/relationships/slideLayout" Target="../slideLayouts/slideLayout235.xml"/><Relationship Id="rId1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40.xml"/><Relationship Id="rId4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4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4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theme" Target="../theme/theme31.xml"/><Relationship Id="rId5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5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4.xml"/><Relationship Id="rId3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5" Type="http://schemas.openxmlformats.org/officeDocument/2006/relationships/slideLayout" Target="../slideLayouts/slideLayout261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60.xml"/><Relationship Id="rId9" Type="http://schemas.openxmlformats.org/officeDocument/2006/relationships/theme" Target="../theme/theme32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9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68.xml"/><Relationship Id="rId9" Type="http://schemas.openxmlformats.org/officeDocument/2006/relationships/theme" Target="../theme/theme33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9.xml"/><Relationship Id="rId2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5" Type="http://schemas.openxmlformats.org/officeDocument/2006/relationships/slideLayout" Target="../slideLayouts/slideLayout277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276.xml"/><Relationship Id="rId9" Type="http://schemas.openxmlformats.org/officeDocument/2006/relationships/theme" Target="../theme/theme34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5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84.xml"/><Relationship Id="rId9" Type="http://schemas.openxmlformats.org/officeDocument/2006/relationships/theme" Target="../theme/theme35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293.xml"/><Relationship Id="rId10" Type="http://schemas.openxmlformats.org/officeDocument/2006/relationships/theme" Target="../theme/theme36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/Relationships>
</file>

<file path=ppt/slideMasters/_rels/slideMaster3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slideLayout" Target="../slideLayouts/slideLayout323.xml"/><Relationship Id="rId39" Type="http://schemas.openxmlformats.org/officeDocument/2006/relationships/slideLayout" Target="../slideLayouts/slideLayout336.xml"/><Relationship Id="rId21" Type="http://schemas.openxmlformats.org/officeDocument/2006/relationships/slideLayout" Target="../slideLayouts/slideLayout318.xml"/><Relationship Id="rId34" Type="http://schemas.openxmlformats.org/officeDocument/2006/relationships/slideLayout" Target="../slideLayouts/slideLayout331.xml"/><Relationship Id="rId42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04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9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32" Type="http://schemas.openxmlformats.org/officeDocument/2006/relationships/slideLayout" Target="../slideLayouts/slideLayout329.xml"/><Relationship Id="rId37" Type="http://schemas.openxmlformats.org/officeDocument/2006/relationships/slideLayout" Target="../slideLayouts/slideLayout334.xml"/><Relationship Id="rId40" Type="http://schemas.openxmlformats.org/officeDocument/2006/relationships/slideLayout" Target="../slideLayouts/slideLayout337.xml"/><Relationship Id="rId45" Type="http://schemas.openxmlformats.org/officeDocument/2006/relationships/image" Target="../media/image7.png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28" Type="http://schemas.openxmlformats.org/officeDocument/2006/relationships/slideLayout" Target="../slideLayouts/slideLayout325.xml"/><Relationship Id="rId36" Type="http://schemas.openxmlformats.org/officeDocument/2006/relationships/slideLayout" Target="../slideLayouts/slideLayout333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31" Type="http://schemas.openxmlformats.org/officeDocument/2006/relationships/slideLayout" Target="../slideLayouts/slideLayout328.xml"/><Relationship Id="rId44" Type="http://schemas.openxmlformats.org/officeDocument/2006/relationships/theme" Target="../theme/theme3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Relationship Id="rId27" Type="http://schemas.openxmlformats.org/officeDocument/2006/relationships/slideLayout" Target="../slideLayouts/slideLayout324.xml"/><Relationship Id="rId30" Type="http://schemas.openxmlformats.org/officeDocument/2006/relationships/slideLayout" Target="../slideLayouts/slideLayout327.xml"/><Relationship Id="rId35" Type="http://schemas.openxmlformats.org/officeDocument/2006/relationships/slideLayout" Target="../slideLayouts/slideLayout332.xml"/><Relationship Id="rId43" Type="http://schemas.openxmlformats.org/officeDocument/2006/relationships/slideLayout" Target="../slideLayouts/slideLayout340.xml"/><Relationship Id="rId8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300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33" Type="http://schemas.openxmlformats.org/officeDocument/2006/relationships/slideLayout" Target="../slideLayouts/slideLayout330.xml"/><Relationship Id="rId38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17.xml"/><Relationship Id="rId41" Type="http://schemas.openxmlformats.org/officeDocument/2006/relationships/slideLayout" Target="../slideLayouts/slideLayout338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8.xml"/><Relationship Id="rId13" Type="http://schemas.openxmlformats.org/officeDocument/2006/relationships/slideLayout" Target="../slideLayouts/slideLayout353.xml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343.xml"/><Relationship Id="rId7" Type="http://schemas.openxmlformats.org/officeDocument/2006/relationships/slideLayout" Target="../slideLayouts/slideLayout347.xml"/><Relationship Id="rId12" Type="http://schemas.openxmlformats.org/officeDocument/2006/relationships/slideLayout" Target="../slideLayouts/slideLayout352.xml"/><Relationship Id="rId17" Type="http://schemas.openxmlformats.org/officeDocument/2006/relationships/theme" Target="../theme/theme38.xml"/><Relationship Id="rId2" Type="http://schemas.openxmlformats.org/officeDocument/2006/relationships/slideLayout" Target="../slideLayouts/slideLayout342.xml"/><Relationship Id="rId16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41.xml"/><Relationship Id="rId6" Type="http://schemas.openxmlformats.org/officeDocument/2006/relationships/slideLayout" Target="../slideLayouts/slideLayout346.xml"/><Relationship Id="rId11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45.xml"/><Relationship Id="rId15" Type="http://schemas.openxmlformats.org/officeDocument/2006/relationships/slideLayout" Target="../slideLayouts/slideLayout355.xml"/><Relationship Id="rId10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44.xml"/><Relationship Id="rId9" Type="http://schemas.openxmlformats.org/officeDocument/2006/relationships/slideLayout" Target="../slideLayouts/slideLayout349.xml"/><Relationship Id="rId14" Type="http://schemas.openxmlformats.org/officeDocument/2006/relationships/slideLayout" Target="../slideLayouts/slideLayout354.xml"/></Relationships>
</file>

<file path=ppt/slideMasters/_rels/slideMaster3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9.xml"/><Relationship Id="rId18" Type="http://schemas.openxmlformats.org/officeDocument/2006/relationships/slideLayout" Target="../slideLayouts/slideLayout374.xml"/><Relationship Id="rId26" Type="http://schemas.openxmlformats.org/officeDocument/2006/relationships/slideLayout" Target="../slideLayouts/slideLayout382.xml"/><Relationship Id="rId39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77.xml"/><Relationship Id="rId34" Type="http://schemas.openxmlformats.org/officeDocument/2006/relationships/slideLayout" Target="../slideLayouts/slideLayout390.xml"/><Relationship Id="rId42" Type="http://schemas.openxmlformats.org/officeDocument/2006/relationships/slideLayout" Target="../slideLayouts/slideLayout398.xml"/><Relationship Id="rId47" Type="http://schemas.openxmlformats.org/officeDocument/2006/relationships/image" Target="../media/image17.png"/><Relationship Id="rId7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58.xml"/><Relationship Id="rId16" Type="http://schemas.openxmlformats.org/officeDocument/2006/relationships/slideLayout" Target="../slideLayouts/slideLayout372.xml"/><Relationship Id="rId29" Type="http://schemas.openxmlformats.org/officeDocument/2006/relationships/slideLayout" Target="../slideLayouts/slideLayout385.xml"/><Relationship Id="rId1" Type="http://schemas.openxmlformats.org/officeDocument/2006/relationships/slideLayout" Target="../slideLayouts/slideLayout357.xml"/><Relationship Id="rId6" Type="http://schemas.openxmlformats.org/officeDocument/2006/relationships/slideLayout" Target="../slideLayouts/slideLayout362.xml"/><Relationship Id="rId11" Type="http://schemas.openxmlformats.org/officeDocument/2006/relationships/slideLayout" Target="../slideLayouts/slideLayout367.xml"/><Relationship Id="rId24" Type="http://schemas.openxmlformats.org/officeDocument/2006/relationships/slideLayout" Target="../slideLayouts/slideLayout380.xml"/><Relationship Id="rId32" Type="http://schemas.openxmlformats.org/officeDocument/2006/relationships/slideLayout" Target="../slideLayouts/slideLayout388.xml"/><Relationship Id="rId37" Type="http://schemas.openxmlformats.org/officeDocument/2006/relationships/slideLayout" Target="../slideLayouts/slideLayout393.xml"/><Relationship Id="rId40" Type="http://schemas.openxmlformats.org/officeDocument/2006/relationships/slideLayout" Target="../slideLayouts/slideLayout396.xml"/><Relationship Id="rId45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61.xml"/><Relationship Id="rId15" Type="http://schemas.openxmlformats.org/officeDocument/2006/relationships/slideLayout" Target="../slideLayouts/slideLayout371.xml"/><Relationship Id="rId23" Type="http://schemas.openxmlformats.org/officeDocument/2006/relationships/slideLayout" Target="../slideLayouts/slideLayout379.xml"/><Relationship Id="rId28" Type="http://schemas.openxmlformats.org/officeDocument/2006/relationships/slideLayout" Target="../slideLayouts/slideLayout384.xml"/><Relationship Id="rId36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66.xml"/><Relationship Id="rId19" Type="http://schemas.openxmlformats.org/officeDocument/2006/relationships/slideLayout" Target="../slideLayouts/slideLayout375.xml"/><Relationship Id="rId31" Type="http://schemas.openxmlformats.org/officeDocument/2006/relationships/slideLayout" Target="../slideLayouts/slideLayout387.xml"/><Relationship Id="rId44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60.xml"/><Relationship Id="rId9" Type="http://schemas.openxmlformats.org/officeDocument/2006/relationships/slideLayout" Target="../slideLayouts/slideLayout365.xml"/><Relationship Id="rId14" Type="http://schemas.openxmlformats.org/officeDocument/2006/relationships/slideLayout" Target="../slideLayouts/slideLayout370.xml"/><Relationship Id="rId22" Type="http://schemas.openxmlformats.org/officeDocument/2006/relationships/slideLayout" Target="../slideLayouts/slideLayout378.xml"/><Relationship Id="rId27" Type="http://schemas.openxmlformats.org/officeDocument/2006/relationships/slideLayout" Target="../slideLayouts/slideLayout383.xml"/><Relationship Id="rId30" Type="http://schemas.openxmlformats.org/officeDocument/2006/relationships/slideLayout" Target="../slideLayouts/slideLayout386.xml"/><Relationship Id="rId35" Type="http://schemas.openxmlformats.org/officeDocument/2006/relationships/slideLayout" Target="../slideLayouts/slideLayout391.xml"/><Relationship Id="rId43" Type="http://schemas.openxmlformats.org/officeDocument/2006/relationships/slideLayout" Target="../slideLayouts/slideLayout399.xml"/><Relationship Id="rId8" Type="http://schemas.openxmlformats.org/officeDocument/2006/relationships/slideLayout" Target="../slideLayouts/slideLayout364.xml"/><Relationship Id="rId3" Type="http://schemas.openxmlformats.org/officeDocument/2006/relationships/slideLayout" Target="../slideLayouts/slideLayout359.xml"/><Relationship Id="rId12" Type="http://schemas.openxmlformats.org/officeDocument/2006/relationships/slideLayout" Target="../slideLayouts/slideLayout368.xml"/><Relationship Id="rId17" Type="http://schemas.openxmlformats.org/officeDocument/2006/relationships/slideLayout" Target="../slideLayouts/slideLayout373.xml"/><Relationship Id="rId25" Type="http://schemas.openxmlformats.org/officeDocument/2006/relationships/slideLayout" Target="../slideLayouts/slideLayout381.xml"/><Relationship Id="rId33" Type="http://schemas.openxmlformats.org/officeDocument/2006/relationships/slideLayout" Target="../slideLayouts/slideLayout389.xml"/><Relationship Id="rId38" Type="http://schemas.openxmlformats.org/officeDocument/2006/relationships/slideLayout" Target="../slideLayouts/slideLayout394.xml"/><Relationship Id="rId46" Type="http://schemas.openxmlformats.org/officeDocument/2006/relationships/theme" Target="../theme/theme39.xml"/><Relationship Id="rId20" Type="http://schemas.openxmlformats.org/officeDocument/2006/relationships/slideLayout" Target="../slideLayouts/slideLayout376.xml"/><Relationship Id="rId41" Type="http://schemas.openxmlformats.org/officeDocument/2006/relationships/slideLayout" Target="../slideLayouts/slideLayout39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8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theme" Target="../theme/theme40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14.xml"/><Relationship Id="rId7" Type="http://schemas.openxmlformats.org/officeDocument/2006/relationships/slideLayout" Target="../slideLayouts/slideLayout41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413.xml"/><Relationship Id="rId1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7.xml"/><Relationship Id="rId11" Type="http://schemas.openxmlformats.org/officeDocument/2006/relationships/theme" Target="../theme/theme41.xml"/><Relationship Id="rId5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21.xml"/><Relationship Id="rId4" Type="http://schemas.openxmlformats.org/officeDocument/2006/relationships/slideLayout" Target="../slideLayouts/slideLayout415.xml"/><Relationship Id="rId9" Type="http://schemas.openxmlformats.org/officeDocument/2006/relationships/slideLayout" Target="../slideLayouts/slideLayout420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9.xml"/><Relationship Id="rId13" Type="http://schemas.openxmlformats.org/officeDocument/2006/relationships/slideLayout" Target="../slideLayouts/slideLayout434.xml"/><Relationship Id="rId18" Type="http://schemas.openxmlformats.org/officeDocument/2006/relationships/theme" Target="../theme/theme42.xml"/><Relationship Id="rId3" Type="http://schemas.openxmlformats.org/officeDocument/2006/relationships/slideLayout" Target="../slideLayouts/slideLayout424.xml"/><Relationship Id="rId7" Type="http://schemas.openxmlformats.org/officeDocument/2006/relationships/slideLayout" Target="../slideLayouts/slideLayout428.xml"/><Relationship Id="rId12" Type="http://schemas.openxmlformats.org/officeDocument/2006/relationships/slideLayout" Target="../slideLayouts/slideLayout433.xml"/><Relationship Id="rId17" Type="http://schemas.openxmlformats.org/officeDocument/2006/relationships/slideLayout" Target="../slideLayouts/slideLayout438.xml"/><Relationship Id="rId2" Type="http://schemas.openxmlformats.org/officeDocument/2006/relationships/slideLayout" Target="../slideLayouts/slideLayout423.xml"/><Relationship Id="rId16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22.xml"/><Relationship Id="rId6" Type="http://schemas.openxmlformats.org/officeDocument/2006/relationships/slideLayout" Target="../slideLayouts/slideLayout427.xml"/><Relationship Id="rId11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26.xml"/><Relationship Id="rId15" Type="http://schemas.openxmlformats.org/officeDocument/2006/relationships/slideLayout" Target="../slideLayouts/slideLayout436.xml"/><Relationship Id="rId10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25.xml"/><Relationship Id="rId9" Type="http://schemas.openxmlformats.org/officeDocument/2006/relationships/slideLayout" Target="../slideLayouts/slideLayout430.xml"/><Relationship Id="rId14" Type="http://schemas.openxmlformats.org/officeDocument/2006/relationships/slideLayout" Target="../slideLayouts/slideLayout435.xml"/></Relationships>
</file>

<file path=ppt/slideMasters/_rels/slideMaster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1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40.xml"/><Relationship Id="rId1" Type="http://schemas.openxmlformats.org/officeDocument/2006/relationships/slideLayout" Target="../slideLayouts/slideLayout439.xml"/><Relationship Id="rId6" Type="http://schemas.openxmlformats.org/officeDocument/2006/relationships/image" Target="../media/image1.png"/><Relationship Id="rId5" Type="http://schemas.openxmlformats.org/officeDocument/2006/relationships/theme" Target="../theme/theme43.xml"/><Relationship Id="rId4" Type="http://schemas.openxmlformats.org/officeDocument/2006/relationships/slideLayout" Target="../slideLayouts/slideLayout442.xml"/></Relationships>
</file>

<file path=ppt/slideMasters/_rels/slideMaster4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5.xml"/><Relationship Id="rId18" Type="http://schemas.openxmlformats.org/officeDocument/2006/relationships/slideLayout" Target="../slideLayouts/slideLayout460.xml"/><Relationship Id="rId26" Type="http://schemas.openxmlformats.org/officeDocument/2006/relationships/slideLayout" Target="../slideLayouts/slideLayout468.xml"/><Relationship Id="rId39" Type="http://schemas.openxmlformats.org/officeDocument/2006/relationships/slideLayout" Target="../slideLayouts/slideLayout481.xml"/><Relationship Id="rId21" Type="http://schemas.openxmlformats.org/officeDocument/2006/relationships/slideLayout" Target="../slideLayouts/slideLayout463.xml"/><Relationship Id="rId34" Type="http://schemas.openxmlformats.org/officeDocument/2006/relationships/slideLayout" Target="../slideLayouts/slideLayout476.xml"/><Relationship Id="rId42" Type="http://schemas.openxmlformats.org/officeDocument/2006/relationships/slideLayout" Target="../slideLayouts/slideLayout484.xml"/><Relationship Id="rId7" Type="http://schemas.openxmlformats.org/officeDocument/2006/relationships/slideLayout" Target="../slideLayouts/slideLayout449.xml"/><Relationship Id="rId2" Type="http://schemas.openxmlformats.org/officeDocument/2006/relationships/slideLayout" Target="../slideLayouts/slideLayout444.xml"/><Relationship Id="rId16" Type="http://schemas.openxmlformats.org/officeDocument/2006/relationships/slideLayout" Target="../slideLayouts/slideLayout458.xml"/><Relationship Id="rId29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43.xml"/><Relationship Id="rId6" Type="http://schemas.openxmlformats.org/officeDocument/2006/relationships/slideLayout" Target="../slideLayouts/slideLayout448.xml"/><Relationship Id="rId11" Type="http://schemas.openxmlformats.org/officeDocument/2006/relationships/slideLayout" Target="../slideLayouts/slideLayout453.xml"/><Relationship Id="rId24" Type="http://schemas.openxmlformats.org/officeDocument/2006/relationships/slideLayout" Target="../slideLayouts/slideLayout466.xml"/><Relationship Id="rId32" Type="http://schemas.openxmlformats.org/officeDocument/2006/relationships/slideLayout" Target="../slideLayouts/slideLayout474.xml"/><Relationship Id="rId37" Type="http://schemas.openxmlformats.org/officeDocument/2006/relationships/slideLayout" Target="../slideLayouts/slideLayout479.xml"/><Relationship Id="rId40" Type="http://schemas.openxmlformats.org/officeDocument/2006/relationships/slideLayout" Target="../slideLayouts/slideLayout482.xml"/><Relationship Id="rId45" Type="http://schemas.openxmlformats.org/officeDocument/2006/relationships/image" Target="../media/image10.png"/><Relationship Id="rId5" Type="http://schemas.openxmlformats.org/officeDocument/2006/relationships/slideLayout" Target="../slideLayouts/slideLayout447.xml"/><Relationship Id="rId15" Type="http://schemas.openxmlformats.org/officeDocument/2006/relationships/slideLayout" Target="../slideLayouts/slideLayout457.xml"/><Relationship Id="rId23" Type="http://schemas.openxmlformats.org/officeDocument/2006/relationships/slideLayout" Target="../slideLayouts/slideLayout465.xml"/><Relationship Id="rId28" Type="http://schemas.openxmlformats.org/officeDocument/2006/relationships/slideLayout" Target="../slideLayouts/slideLayout470.xml"/><Relationship Id="rId36" Type="http://schemas.openxmlformats.org/officeDocument/2006/relationships/slideLayout" Target="../slideLayouts/slideLayout478.xml"/><Relationship Id="rId10" Type="http://schemas.openxmlformats.org/officeDocument/2006/relationships/slideLayout" Target="../slideLayouts/slideLayout452.xml"/><Relationship Id="rId19" Type="http://schemas.openxmlformats.org/officeDocument/2006/relationships/slideLayout" Target="../slideLayouts/slideLayout461.xml"/><Relationship Id="rId31" Type="http://schemas.openxmlformats.org/officeDocument/2006/relationships/slideLayout" Target="../slideLayouts/slideLayout473.xml"/><Relationship Id="rId44" Type="http://schemas.openxmlformats.org/officeDocument/2006/relationships/theme" Target="../theme/theme44.xml"/><Relationship Id="rId4" Type="http://schemas.openxmlformats.org/officeDocument/2006/relationships/slideLayout" Target="../slideLayouts/slideLayout446.xml"/><Relationship Id="rId9" Type="http://schemas.openxmlformats.org/officeDocument/2006/relationships/slideLayout" Target="../slideLayouts/slideLayout451.xml"/><Relationship Id="rId14" Type="http://schemas.openxmlformats.org/officeDocument/2006/relationships/slideLayout" Target="../slideLayouts/slideLayout456.xml"/><Relationship Id="rId22" Type="http://schemas.openxmlformats.org/officeDocument/2006/relationships/slideLayout" Target="../slideLayouts/slideLayout464.xml"/><Relationship Id="rId27" Type="http://schemas.openxmlformats.org/officeDocument/2006/relationships/slideLayout" Target="../slideLayouts/slideLayout469.xml"/><Relationship Id="rId30" Type="http://schemas.openxmlformats.org/officeDocument/2006/relationships/slideLayout" Target="../slideLayouts/slideLayout472.xml"/><Relationship Id="rId35" Type="http://schemas.openxmlformats.org/officeDocument/2006/relationships/slideLayout" Target="../slideLayouts/slideLayout477.xml"/><Relationship Id="rId43" Type="http://schemas.openxmlformats.org/officeDocument/2006/relationships/slideLayout" Target="../slideLayouts/slideLayout485.xml"/><Relationship Id="rId8" Type="http://schemas.openxmlformats.org/officeDocument/2006/relationships/slideLayout" Target="../slideLayouts/slideLayout450.xml"/><Relationship Id="rId3" Type="http://schemas.openxmlformats.org/officeDocument/2006/relationships/slideLayout" Target="../slideLayouts/slideLayout445.xml"/><Relationship Id="rId12" Type="http://schemas.openxmlformats.org/officeDocument/2006/relationships/slideLayout" Target="../slideLayouts/slideLayout454.xml"/><Relationship Id="rId17" Type="http://schemas.openxmlformats.org/officeDocument/2006/relationships/slideLayout" Target="../slideLayouts/slideLayout459.xml"/><Relationship Id="rId25" Type="http://schemas.openxmlformats.org/officeDocument/2006/relationships/slideLayout" Target="../slideLayouts/slideLayout467.xml"/><Relationship Id="rId33" Type="http://schemas.openxmlformats.org/officeDocument/2006/relationships/slideLayout" Target="../slideLayouts/slideLayout475.xml"/><Relationship Id="rId38" Type="http://schemas.openxmlformats.org/officeDocument/2006/relationships/slideLayout" Target="../slideLayouts/slideLayout480.xml"/><Relationship Id="rId20" Type="http://schemas.openxmlformats.org/officeDocument/2006/relationships/slideLayout" Target="../slideLayouts/slideLayout462.xml"/><Relationship Id="rId41" Type="http://schemas.openxmlformats.org/officeDocument/2006/relationships/slideLayout" Target="../slideLayouts/slideLayout483.xml"/></Relationships>
</file>

<file path=ppt/slideMasters/_rels/slideMaster4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8.xml"/><Relationship Id="rId18" Type="http://schemas.openxmlformats.org/officeDocument/2006/relationships/slideLayout" Target="../slideLayouts/slideLayout503.xml"/><Relationship Id="rId26" Type="http://schemas.openxmlformats.org/officeDocument/2006/relationships/slideLayout" Target="../slideLayouts/slideLayout511.xml"/><Relationship Id="rId39" Type="http://schemas.openxmlformats.org/officeDocument/2006/relationships/slideLayout" Target="../slideLayouts/slideLayout524.xml"/><Relationship Id="rId21" Type="http://schemas.openxmlformats.org/officeDocument/2006/relationships/slideLayout" Target="../slideLayouts/slideLayout506.xml"/><Relationship Id="rId34" Type="http://schemas.openxmlformats.org/officeDocument/2006/relationships/slideLayout" Target="../slideLayouts/slideLayout519.xml"/><Relationship Id="rId42" Type="http://schemas.openxmlformats.org/officeDocument/2006/relationships/slideLayout" Target="../slideLayouts/slideLayout527.xml"/><Relationship Id="rId7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87.xml"/><Relationship Id="rId16" Type="http://schemas.openxmlformats.org/officeDocument/2006/relationships/slideLayout" Target="../slideLayouts/slideLayout501.xml"/><Relationship Id="rId29" Type="http://schemas.openxmlformats.org/officeDocument/2006/relationships/slideLayout" Target="../slideLayouts/slideLayout514.xml"/><Relationship Id="rId1" Type="http://schemas.openxmlformats.org/officeDocument/2006/relationships/slideLayout" Target="../slideLayouts/slideLayout486.xml"/><Relationship Id="rId6" Type="http://schemas.openxmlformats.org/officeDocument/2006/relationships/slideLayout" Target="../slideLayouts/slideLayout491.xml"/><Relationship Id="rId11" Type="http://schemas.openxmlformats.org/officeDocument/2006/relationships/slideLayout" Target="../slideLayouts/slideLayout496.xml"/><Relationship Id="rId24" Type="http://schemas.openxmlformats.org/officeDocument/2006/relationships/slideLayout" Target="../slideLayouts/slideLayout509.xml"/><Relationship Id="rId32" Type="http://schemas.openxmlformats.org/officeDocument/2006/relationships/slideLayout" Target="../slideLayouts/slideLayout517.xml"/><Relationship Id="rId37" Type="http://schemas.openxmlformats.org/officeDocument/2006/relationships/slideLayout" Target="../slideLayouts/slideLayout522.xml"/><Relationship Id="rId40" Type="http://schemas.openxmlformats.org/officeDocument/2006/relationships/slideLayout" Target="../slideLayouts/slideLayout525.xml"/><Relationship Id="rId45" Type="http://schemas.openxmlformats.org/officeDocument/2006/relationships/theme" Target="../theme/theme45.xml"/><Relationship Id="rId5" Type="http://schemas.openxmlformats.org/officeDocument/2006/relationships/slideLayout" Target="../slideLayouts/slideLayout490.xml"/><Relationship Id="rId15" Type="http://schemas.openxmlformats.org/officeDocument/2006/relationships/slideLayout" Target="../slideLayouts/slideLayout500.xml"/><Relationship Id="rId23" Type="http://schemas.openxmlformats.org/officeDocument/2006/relationships/slideLayout" Target="../slideLayouts/slideLayout508.xml"/><Relationship Id="rId28" Type="http://schemas.openxmlformats.org/officeDocument/2006/relationships/slideLayout" Target="../slideLayouts/slideLayout513.xml"/><Relationship Id="rId36" Type="http://schemas.openxmlformats.org/officeDocument/2006/relationships/slideLayout" Target="../slideLayouts/slideLayout521.xml"/><Relationship Id="rId10" Type="http://schemas.openxmlformats.org/officeDocument/2006/relationships/slideLayout" Target="../slideLayouts/slideLayout495.xml"/><Relationship Id="rId19" Type="http://schemas.openxmlformats.org/officeDocument/2006/relationships/slideLayout" Target="../slideLayouts/slideLayout504.xml"/><Relationship Id="rId31" Type="http://schemas.openxmlformats.org/officeDocument/2006/relationships/slideLayout" Target="../slideLayouts/slideLayout516.xml"/><Relationship Id="rId44" Type="http://schemas.openxmlformats.org/officeDocument/2006/relationships/slideLayout" Target="../slideLayouts/slideLayout529.xml"/><Relationship Id="rId4" Type="http://schemas.openxmlformats.org/officeDocument/2006/relationships/slideLayout" Target="../slideLayouts/slideLayout489.xml"/><Relationship Id="rId9" Type="http://schemas.openxmlformats.org/officeDocument/2006/relationships/slideLayout" Target="../slideLayouts/slideLayout494.xml"/><Relationship Id="rId14" Type="http://schemas.openxmlformats.org/officeDocument/2006/relationships/slideLayout" Target="../slideLayouts/slideLayout499.xml"/><Relationship Id="rId22" Type="http://schemas.openxmlformats.org/officeDocument/2006/relationships/slideLayout" Target="../slideLayouts/slideLayout507.xml"/><Relationship Id="rId27" Type="http://schemas.openxmlformats.org/officeDocument/2006/relationships/slideLayout" Target="../slideLayouts/slideLayout512.xml"/><Relationship Id="rId30" Type="http://schemas.openxmlformats.org/officeDocument/2006/relationships/slideLayout" Target="../slideLayouts/slideLayout515.xml"/><Relationship Id="rId35" Type="http://schemas.openxmlformats.org/officeDocument/2006/relationships/slideLayout" Target="../slideLayouts/slideLayout520.xml"/><Relationship Id="rId43" Type="http://schemas.openxmlformats.org/officeDocument/2006/relationships/slideLayout" Target="../slideLayouts/slideLayout528.xml"/><Relationship Id="rId8" Type="http://schemas.openxmlformats.org/officeDocument/2006/relationships/slideLayout" Target="../slideLayouts/slideLayout493.xml"/><Relationship Id="rId3" Type="http://schemas.openxmlformats.org/officeDocument/2006/relationships/slideLayout" Target="../slideLayouts/slideLayout488.xml"/><Relationship Id="rId12" Type="http://schemas.openxmlformats.org/officeDocument/2006/relationships/slideLayout" Target="../slideLayouts/slideLayout497.xml"/><Relationship Id="rId17" Type="http://schemas.openxmlformats.org/officeDocument/2006/relationships/slideLayout" Target="../slideLayouts/slideLayout502.xml"/><Relationship Id="rId25" Type="http://schemas.openxmlformats.org/officeDocument/2006/relationships/slideLayout" Target="../slideLayouts/slideLayout510.xml"/><Relationship Id="rId33" Type="http://schemas.openxmlformats.org/officeDocument/2006/relationships/slideLayout" Target="../slideLayouts/slideLayout518.xml"/><Relationship Id="rId38" Type="http://schemas.openxmlformats.org/officeDocument/2006/relationships/slideLayout" Target="../slideLayouts/slideLayout523.xml"/><Relationship Id="rId46" Type="http://schemas.openxmlformats.org/officeDocument/2006/relationships/image" Target="../media/image10.png"/><Relationship Id="rId20" Type="http://schemas.openxmlformats.org/officeDocument/2006/relationships/slideLayout" Target="../slideLayouts/slideLayout505.xml"/><Relationship Id="rId41" Type="http://schemas.openxmlformats.org/officeDocument/2006/relationships/slideLayout" Target="../slideLayouts/slideLayout526.xml"/></Relationships>
</file>

<file path=ppt/slideMasters/_rels/slideMaster4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2.xml"/><Relationship Id="rId18" Type="http://schemas.openxmlformats.org/officeDocument/2006/relationships/slideLayout" Target="../slideLayouts/slideLayout547.xml"/><Relationship Id="rId26" Type="http://schemas.openxmlformats.org/officeDocument/2006/relationships/slideLayout" Target="../slideLayouts/slideLayout555.xml"/><Relationship Id="rId39" Type="http://schemas.openxmlformats.org/officeDocument/2006/relationships/slideLayout" Target="../slideLayouts/slideLayout568.xml"/><Relationship Id="rId21" Type="http://schemas.openxmlformats.org/officeDocument/2006/relationships/slideLayout" Target="../slideLayouts/slideLayout550.xml"/><Relationship Id="rId34" Type="http://schemas.openxmlformats.org/officeDocument/2006/relationships/slideLayout" Target="../slideLayouts/slideLayout563.xml"/><Relationship Id="rId42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36.xml"/><Relationship Id="rId2" Type="http://schemas.openxmlformats.org/officeDocument/2006/relationships/slideLayout" Target="../slideLayouts/slideLayout531.xml"/><Relationship Id="rId16" Type="http://schemas.openxmlformats.org/officeDocument/2006/relationships/slideLayout" Target="../slideLayouts/slideLayout545.xml"/><Relationship Id="rId29" Type="http://schemas.openxmlformats.org/officeDocument/2006/relationships/slideLayout" Target="../slideLayouts/slideLayout558.xml"/><Relationship Id="rId1" Type="http://schemas.openxmlformats.org/officeDocument/2006/relationships/slideLayout" Target="../slideLayouts/slideLayout530.xml"/><Relationship Id="rId6" Type="http://schemas.openxmlformats.org/officeDocument/2006/relationships/slideLayout" Target="../slideLayouts/slideLayout535.xml"/><Relationship Id="rId11" Type="http://schemas.openxmlformats.org/officeDocument/2006/relationships/slideLayout" Target="../slideLayouts/slideLayout540.xml"/><Relationship Id="rId24" Type="http://schemas.openxmlformats.org/officeDocument/2006/relationships/slideLayout" Target="../slideLayouts/slideLayout553.xml"/><Relationship Id="rId32" Type="http://schemas.openxmlformats.org/officeDocument/2006/relationships/slideLayout" Target="../slideLayouts/slideLayout561.xml"/><Relationship Id="rId37" Type="http://schemas.openxmlformats.org/officeDocument/2006/relationships/slideLayout" Target="../slideLayouts/slideLayout566.xml"/><Relationship Id="rId40" Type="http://schemas.openxmlformats.org/officeDocument/2006/relationships/slideLayout" Target="../slideLayouts/slideLayout569.xml"/><Relationship Id="rId45" Type="http://schemas.openxmlformats.org/officeDocument/2006/relationships/image" Target="../media/image10.png"/><Relationship Id="rId5" Type="http://schemas.openxmlformats.org/officeDocument/2006/relationships/slideLayout" Target="../slideLayouts/slideLayout534.xml"/><Relationship Id="rId15" Type="http://schemas.openxmlformats.org/officeDocument/2006/relationships/slideLayout" Target="../slideLayouts/slideLayout544.xml"/><Relationship Id="rId23" Type="http://schemas.openxmlformats.org/officeDocument/2006/relationships/slideLayout" Target="../slideLayouts/slideLayout552.xml"/><Relationship Id="rId28" Type="http://schemas.openxmlformats.org/officeDocument/2006/relationships/slideLayout" Target="../slideLayouts/slideLayout557.xml"/><Relationship Id="rId36" Type="http://schemas.openxmlformats.org/officeDocument/2006/relationships/slideLayout" Target="../slideLayouts/slideLayout565.xml"/><Relationship Id="rId10" Type="http://schemas.openxmlformats.org/officeDocument/2006/relationships/slideLayout" Target="../slideLayouts/slideLayout539.xml"/><Relationship Id="rId19" Type="http://schemas.openxmlformats.org/officeDocument/2006/relationships/slideLayout" Target="../slideLayouts/slideLayout548.xml"/><Relationship Id="rId31" Type="http://schemas.openxmlformats.org/officeDocument/2006/relationships/slideLayout" Target="../slideLayouts/slideLayout560.xml"/><Relationship Id="rId44" Type="http://schemas.openxmlformats.org/officeDocument/2006/relationships/theme" Target="../theme/theme46.xml"/><Relationship Id="rId4" Type="http://schemas.openxmlformats.org/officeDocument/2006/relationships/slideLayout" Target="../slideLayouts/slideLayout533.xml"/><Relationship Id="rId9" Type="http://schemas.openxmlformats.org/officeDocument/2006/relationships/slideLayout" Target="../slideLayouts/slideLayout538.xml"/><Relationship Id="rId14" Type="http://schemas.openxmlformats.org/officeDocument/2006/relationships/slideLayout" Target="../slideLayouts/slideLayout543.xml"/><Relationship Id="rId22" Type="http://schemas.openxmlformats.org/officeDocument/2006/relationships/slideLayout" Target="../slideLayouts/slideLayout551.xml"/><Relationship Id="rId27" Type="http://schemas.openxmlformats.org/officeDocument/2006/relationships/slideLayout" Target="../slideLayouts/slideLayout556.xml"/><Relationship Id="rId30" Type="http://schemas.openxmlformats.org/officeDocument/2006/relationships/slideLayout" Target="../slideLayouts/slideLayout559.xml"/><Relationship Id="rId35" Type="http://schemas.openxmlformats.org/officeDocument/2006/relationships/slideLayout" Target="../slideLayouts/slideLayout564.xml"/><Relationship Id="rId43" Type="http://schemas.openxmlformats.org/officeDocument/2006/relationships/slideLayout" Target="../slideLayouts/slideLayout572.xml"/><Relationship Id="rId8" Type="http://schemas.openxmlformats.org/officeDocument/2006/relationships/slideLayout" Target="../slideLayouts/slideLayout537.xml"/><Relationship Id="rId3" Type="http://schemas.openxmlformats.org/officeDocument/2006/relationships/slideLayout" Target="../slideLayouts/slideLayout532.xml"/><Relationship Id="rId12" Type="http://schemas.openxmlformats.org/officeDocument/2006/relationships/slideLayout" Target="../slideLayouts/slideLayout541.xml"/><Relationship Id="rId17" Type="http://schemas.openxmlformats.org/officeDocument/2006/relationships/slideLayout" Target="../slideLayouts/slideLayout546.xml"/><Relationship Id="rId25" Type="http://schemas.openxmlformats.org/officeDocument/2006/relationships/slideLayout" Target="../slideLayouts/slideLayout554.xml"/><Relationship Id="rId33" Type="http://schemas.openxmlformats.org/officeDocument/2006/relationships/slideLayout" Target="../slideLayouts/slideLayout562.xml"/><Relationship Id="rId38" Type="http://schemas.openxmlformats.org/officeDocument/2006/relationships/slideLayout" Target="../slideLayouts/slideLayout567.xml"/><Relationship Id="rId20" Type="http://schemas.openxmlformats.org/officeDocument/2006/relationships/slideLayout" Target="../slideLayouts/slideLayout549.xml"/><Relationship Id="rId41" Type="http://schemas.openxmlformats.org/officeDocument/2006/relationships/slideLayout" Target="../slideLayouts/slideLayout570.xml"/></Relationships>
</file>

<file path=ppt/slideMasters/_rels/slideMaster4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5.xml"/><Relationship Id="rId18" Type="http://schemas.openxmlformats.org/officeDocument/2006/relationships/slideLayout" Target="../slideLayouts/slideLayout590.xml"/><Relationship Id="rId26" Type="http://schemas.openxmlformats.org/officeDocument/2006/relationships/slideLayout" Target="../slideLayouts/slideLayout598.xml"/><Relationship Id="rId39" Type="http://schemas.openxmlformats.org/officeDocument/2006/relationships/slideLayout" Target="../slideLayouts/slideLayout611.xml"/><Relationship Id="rId21" Type="http://schemas.openxmlformats.org/officeDocument/2006/relationships/slideLayout" Target="../slideLayouts/slideLayout593.xml"/><Relationship Id="rId34" Type="http://schemas.openxmlformats.org/officeDocument/2006/relationships/slideLayout" Target="../slideLayouts/slideLayout606.xml"/><Relationship Id="rId42" Type="http://schemas.openxmlformats.org/officeDocument/2006/relationships/slideLayout" Target="../slideLayouts/slideLayout614.xml"/><Relationship Id="rId7" Type="http://schemas.openxmlformats.org/officeDocument/2006/relationships/slideLayout" Target="../slideLayouts/slideLayout579.xml"/><Relationship Id="rId2" Type="http://schemas.openxmlformats.org/officeDocument/2006/relationships/slideLayout" Target="../slideLayouts/slideLayout574.xml"/><Relationship Id="rId16" Type="http://schemas.openxmlformats.org/officeDocument/2006/relationships/slideLayout" Target="../slideLayouts/slideLayout588.xml"/><Relationship Id="rId20" Type="http://schemas.openxmlformats.org/officeDocument/2006/relationships/slideLayout" Target="../slideLayouts/slideLayout592.xml"/><Relationship Id="rId29" Type="http://schemas.openxmlformats.org/officeDocument/2006/relationships/slideLayout" Target="../slideLayouts/slideLayout601.xml"/><Relationship Id="rId41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573.xml"/><Relationship Id="rId6" Type="http://schemas.openxmlformats.org/officeDocument/2006/relationships/slideLayout" Target="../slideLayouts/slideLayout578.xml"/><Relationship Id="rId11" Type="http://schemas.openxmlformats.org/officeDocument/2006/relationships/slideLayout" Target="../slideLayouts/slideLayout583.xml"/><Relationship Id="rId24" Type="http://schemas.openxmlformats.org/officeDocument/2006/relationships/slideLayout" Target="../slideLayouts/slideLayout596.xml"/><Relationship Id="rId32" Type="http://schemas.openxmlformats.org/officeDocument/2006/relationships/slideLayout" Target="../slideLayouts/slideLayout604.xml"/><Relationship Id="rId37" Type="http://schemas.openxmlformats.org/officeDocument/2006/relationships/slideLayout" Target="../slideLayouts/slideLayout609.xml"/><Relationship Id="rId40" Type="http://schemas.openxmlformats.org/officeDocument/2006/relationships/slideLayout" Target="../slideLayouts/slideLayout612.xml"/><Relationship Id="rId5" Type="http://schemas.openxmlformats.org/officeDocument/2006/relationships/slideLayout" Target="../slideLayouts/slideLayout577.xml"/><Relationship Id="rId15" Type="http://schemas.openxmlformats.org/officeDocument/2006/relationships/slideLayout" Target="../slideLayouts/slideLayout587.xml"/><Relationship Id="rId23" Type="http://schemas.openxmlformats.org/officeDocument/2006/relationships/slideLayout" Target="../slideLayouts/slideLayout595.xml"/><Relationship Id="rId28" Type="http://schemas.openxmlformats.org/officeDocument/2006/relationships/slideLayout" Target="../slideLayouts/slideLayout600.xml"/><Relationship Id="rId36" Type="http://schemas.openxmlformats.org/officeDocument/2006/relationships/slideLayout" Target="../slideLayouts/slideLayout608.xml"/><Relationship Id="rId10" Type="http://schemas.openxmlformats.org/officeDocument/2006/relationships/slideLayout" Target="../slideLayouts/slideLayout582.xml"/><Relationship Id="rId19" Type="http://schemas.openxmlformats.org/officeDocument/2006/relationships/slideLayout" Target="../slideLayouts/slideLayout591.xml"/><Relationship Id="rId31" Type="http://schemas.openxmlformats.org/officeDocument/2006/relationships/slideLayout" Target="../slideLayouts/slideLayout603.xml"/><Relationship Id="rId44" Type="http://schemas.openxmlformats.org/officeDocument/2006/relationships/image" Target="../media/image10.png"/><Relationship Id="rId4" Type="http://schemas.openxmlformats.org/officeDocument/2006/relationships/slideLayout" Target="../slideLayouts/slideLayout576.xml"/><Relationship Id="rId9" Type="http://schemas.openxmlformats.org/officeDocument/2006/relationships/slideLayout" Target="../slideLayouts/slideLayout581.xml"/><Relationship Id="rId14" Type="http://schemas.openxmlformats.org/officeDocument/2006/relationships/slideLayout" Target="../slideLayouts/slideLayout586.xml"/><Relationship Id="rId22" Type="http://schemas.openxmlformats.org/officeDocument/2006/relationships/slideLayout" Target="../slideLayouts/slideLayout594.xml"/><Relationship Id="rId27" Type="http://schemas.openxmlformats.org/officeDocument/2006/relationships/slideLayout" Target="../slideLayouts/slideLayout599.xml"/><Relationship Id="rId30" Type="http://schemas.openxmlformats.org/officeDocument/2006/relationships/slideLayout" Target="../slideLayouts/slideLayout602.xml"/><Relationship Id="rId35" Type="http://schemas.openxmlformats.org/officeDocument/2006/relationships/slideLayout" Target="../slideLayouts/slideLayout607.xml"/><Relationship Id="rId43" Type="http://schemas.openxmlformats.org/officeDocument/2006/relationships/theme" Target="../theme/theme47.xml"/><Relationship Id="rId8" Type="http://schemas.openxmlformats.org/officeDocument/2006/relationships/slideLayout" Target="../slideLayouts/slideLayout580.xml"/><Relationship Id="rId3" Type="http://schemas.openxmlformats.org/officeDocument/2006/relationships/slideLayout" Target="../slideLayouts/slideLayout575.xml"/><Relationship Id="rId12" Type="http://schemas.openxmlformats.org/officeDocument/2006/relationships/slideLayout" Target="../slideLayouts/slideLayout584.xml"/><Relationship Id="rId17" Type="http://schemas.openxmlformats.org/officeDocument/2006/relationships/slideLayout" Target="../slideLayouts/slideLayout589.xml"/><Relationship Id="rId25" Type="http://schemas.openxmlformats.org/officeDocument/2006/relationships/slideLayout" Target="../slideLayouts/slideLayout597.xml"/><Relationship Id="rId33" Type="http://schemas.openxmlformats.org/officeDocument/2006/relationships/slideLayout" Target="../slideLayouts/slideLayout605.xml"/><Relationship Id="rId38" Type="http://schemas.openxmlformats.org/officeDocument/2006/relationships/slideLayout" Target="../slideLayouts/slideLayout610.xml"/></Relationships>
</file>

<file path=ppt/slideMasters/_rels/slideMaster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7.xml"/><Relationship Id="rId2" Type="http://schemas.openxmlformats.org/officeDocument/2006/relationships/slideLayout" Target="../slideLayouts/slideLayout616.xml"/><Relationship Id="rId1" Type="http://schemas.openxmlformats.org/officeDocument/2006/relationships/slideLayout" Target="../slideLayouts/slideLayout61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theme" Target="../theme/theme48.xml"/></Relationships>
</file>

<file path=ppt/slideMasters/_rels/slideMaster4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0.xml"/><Relationship Id="rId18" Type="http://schemas.openxmlformats.org/officeDocument/2006/relationships/slideLayout" Target="../slideLayouts/slideLayout635.xml"/><Relationship Id="rId26" Type="http://schemas.openxmlformats.org/officeDocument/2006/relationships/slideLayout" Target="../slideLayouts/slideLayout643.xml"/><Relationship Id="rId39" Type="http://schemas.openxmlformats.org/officeDocument/2006/relationships/slideLayout" Target="../slideLayouts/slideLayout656.xml"/><Relationship Id="rId21" Type="http://schemas.openxmlformats.org/officeDocument/2006/relationships/slideLayout" Target="../slideLayouts/slideLayout638.xml"/><Relationship Id="rId34" Type="http://schemas.openxmlformats.org/officeDocument/2006/relationships/slideLayout" Target="../slideLayouts/slideLayout651.xml"/><Relationship Id="rId42" Type="http://schemas.openxmlformats.org/officeDocument/2006/relationships/slideLayout" Target="../slideLayouts/slideLayout659.xml"/><Relationship Id="rId7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19.xml"/><Relationship Id="rId16" Type="http://schemas.openxmlformats.org/officeDocument/2006/relationships/slideLayout" Target="../slideLayouts/slideLayout633.xml"/><Relationship Id="rId29" Type="http://schemas.openxmlformats.org/officeDocument/2006/relationships/slideLayout" Target="../slideLayouts/slideLayout646.xml"/><Relationship Id="rId1" Type="http://schemas.openxmlformats.org/officeDocument/2006/relationships/slideLayout" Target="../slideLayouts/slideLayout618.xml"/><Relationship Id="rId6" Type="http://schemas.openxmlformats.org/officeDocument/2006/relationships/slideLayout" Target="../slideLayouts/slideLayout623.xml"/><Relationship Id="rId11" Type="http://schemas.openxmlformats.org/officeDocument/2006/relationships/slideLayout" Target="../slideLayouts/slideLayout628.xml"/><Relationship Id="rId24" Type="http://schemas.openxmlformats.org/officeDocument/2006/relationships/slideLayout" Target="../slideLayouts/slideLayout641.xml"/><Relationship Id="rId32" Type="http://schemas.openxmlformats.org/officeDocument/2006/relationships/slideLayout" Target="../slideLayouts/slideLayout649.xml"/><Relationship Id="rId37" Type="http://schemas.openxmlformats.org/officeDocument/2006/relationships/slideLayout" Target="../slideLayouts/slideLayout654.xml"/><Relationship Id="rId40" Type="http://schemas.openxmlformats.org/officeDocument/2006/relationships/slideLayout" Target="../slideLayouts/slideLayout657.xml"/><Relationship Id="rId45" Type="http://schemas.openxmlformats.org/officeDocument/2006/relationships/image" Target="../media/image7.png"/><Relationship Id="rId5" Type="http://schemas.openxmlformats.org/officeDocument/2006/relationships/slideLayout" Target="../slideLayouts/slideLayout622.xml"/><Relationship Id="rId15" Type="http://schemas.openxmlformats.org/officeDocument/2006/relationships/slideLayout" Target="../slideLayouts/slideLayout632.xml"/><Relationship Id="rId23" Type="http://schemas.openxmlformats.org/officeDocument/2006/relationships/slideLayout" Target="../slideLayouts/slideLayout640.xml"/><Relationship Id="rId28" Type="http://schemas.openxmlformats.org/officeDocument/2006/relationships/slideLayout" Target="../slideLayouts/slideLayout645.xml"/><Relationship Id="rId36" Type="http://schemas.openxmlformats.org/officeDocument/2006/relationships/slideLayout" Target="../slideLayouts/slideLayout653.xml"/><Relationship Id="rId10" Type="http://schemas.openxmlformats.org/officeDocument/2006/relationships/slideLayout" Target="../slideLayouts/slideLayout627.xml"/><Relationship Id="rId19" Type="http://schemas.openxmlformats.org/officeDocument/2006/relationships/slideLayout" Target="../slideLayouts/slideLayout636.xml"/><Relationship Id="rId31" Type="http://schemas.openxmlformats.org/officeDocument/2006/relationships/slideLayout" Target="../slideLayouts/slideLayout648.xml"/><Relationship Id="rId44" Type="http://schemas.openxmlformats.org/officeDocument/2006/relationships/theme" Target="../theme/theme49.xml"/><Relationship Id="rId4" Type="http://schemas.openxmlformats.org/officeDocument/2006/relationships/slideLayout" Target="../slideLayouts/slideLayout621.xml"/><Relationship Id="rId9" Type="http://schemas.openxmlformats.org/officeDocument/2006/relationships/slideLayout" Target="../slideLayouts/slideLayout626.xml"/><Relationship Id="rId14" Type="http://schemas.openxmlformats.org/officeDocument/2006/relationships/slideLayout" Target="../slideLayouts/slideLayout631.xml"/><Relationship Id="rId22" Type="http://schemas.openxmlformats.org/officeDocument/2006/relationships/slideLayout" Target="../slideLayouts/slideLayout639.xml"/><Relationship Id="rId27" Type="http://schemas.openxmlformats.org/officeDocument/2006/relationships/slideLayout" Target="../slideLayouts/slideLayout644.xml"/><Relationship Id="rId30" Type="http://schemas.openxmlformats.org/officeDocument/2006/relationships/slideLayout" Target="../slideLayouts/slideLayout647.xml"/><Relationship Id="rId35" Type="http://schemas.openxmlformats.org/officeDocument/2006/relationships/slideLayout" Target="../slideLayouts/slideLayout652.xml"/><Relationship Id="rId43" Type="http://schemas.openxmlformats.org/officeDocument/2006/relationships/slideLayout" Target="../slideLayouts/slideLayout660.xml"/><Relationship Id="rId8" Type="http://schemas.openxmlformats.org/officeDocument/2006/relationships/slideLayout" Target="../slideLayouts/slideLayout625.xml"/><Relationship Id="rId3" Type="http://schemas.openxmlformats.org/officeDocument/2006/relationships/slideLayout" Target="../slideLayouts/slideLayout620.xml"/><Relationship Id="rId12" Type="http://schemas.openxmlformats.org/officeDocument/2006/relationships/slideLayout" Target="../slideLayouts/slideLayout629.xml"/><Relationship Id="rId17" Type="http://schemas.openxmlformats.org/officeDocument/2006/relationships/slideLayout" Target="../slideLayouts/slideLayout634.xml"/><Relationship Id="rId25" Type="http://schemas.openxmlformats.org/officeDocument/2006/relationships/slideLayout" Target="../slideLayouts/slideLayout642.xml"/><Relationship Id="rId33" Type="http://schemas.openxmlformats.org/officeDocument/2006/relationships/slideLayout" Target="../slideLayouts/slideLayout650.xml"/><Relationship Id="rId38" Type="http://schemas.openxmlformats.org/officeDocument/2006/relationships/slideLayout" Target="../slideLayouts/slideLayout655.xml"/><Relationship Id="rId20" Type="http://schemas.openxmlformats.org/officeDocument/2006/relationships/slideLayout" Target="../slideLayouts/slideLayout637.xml"/><Relationship Id="rId41" Type="http://schemas.openxmlformats.org/officeDocument/2006/relationships/slideLayout" Target="../slideLayouts/slideLayout6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5.xml"/></Relationships>
</file>

<file path=ppt/slideMasters/_rels/slideMaster5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3.xml"/><Relationship Id="rId18" Type="http://schemas.openxmlformats.org/officeDocument/2006/relationships/slideLayout" Target="../slideLayouts/slideLayout678.xml"/><Relationship Id="rId26" Type="http://schemas.openxmlformats.org/officeDocument/2006/relationships/slideLayout" Target="../slideLayouts/slideLayout686.xml"/><Relationship Id="rId39" Type="http://schemas.openxmlformats.org/officeDocument/2006/relationships/slideLayout" Target="../slideLayouts/slideLayout699.xml"/><Relationship Id="rId21" Type="http://schemas.openxmlformats.org/officeDocument/2006/relationships/slideLayout" Target="../slideLayouts/slideLayout681.xml"/><Relationship Id="rId34" Type="http://schemas.openxmlformats.org/officeDocument/2006/relationships/slideLayout" Target="../slideLayouts/slideLayout694.xml"/><Relationship Id="rId42" Type="http://schemas.openxmlformats.org/officeDocument/2006/relationships/slideLayout" Target="../slideLayouts/slideLayout702.xml"/><Relationship Id="rId7" Type="http://schemas.openxmlformats.org/officeDocument/2006/relationships/slideLayout" Target="../slideLayouts/slideLayout667.xml"/><Relationship Id="rId2" Type="http://schemas.openxmlformats.org/officeDocument/2006/relationships/slideLayout" Target="../slideLayouts/slideLayout662.xml"/><Relationship Id="rId16" Type="http://schemas.openxmlformats.org/officeDocument/2006/relationships/slideLayout" Target="../slideLayouts/slideLayout676.xml"/><Relationship Id="rId20" Type="http://schemas.openxmlformats.org/officeDocument/2006/relationships/slideLayout" Target="../slideLayouts/slideLayout680.xml"/><Relationship Id="rId29" Type="http://schemas.openxmlformats.org/officeDocument/2006/relationships/slideLayout" Target="../slideLayouts/slideLayout689.xml"/><Relationship Id="rId41" Type="http://schemas.openxmlformats.org/officeDocument/2006/relationships/slideLayout" Target="../slideLayouts/slideLayout701.xml"/><Relationship Id="rId1" Type="http://schemas.openxmlformats.org/officeDocument/2006/relationships/slideLayout" Target="../slideLayouts/slideLayout661.xml"/><Relationship Id="rId6" Type="http://schemas.openxmlformats.org/officeDocument/2006/relationships/slideLayout" Target="../slideLayouts/slideLayout666.xml"/><Relationship Id="rId11" Type="http://schemas.openxmlformats.org/officeDocument/2006/relationships/slideLayout" Target="../slideLayouts/slideLayout671.xml"/><Relationship Id="rId24" Type="http://schemas.openxmlformats.org/officeDocument/2006/relationships/slideLayout" Target="../slideLayouts/slideLayout684.xml"/><Relationship Id="rId32" Type="http://schemas.openxmlformats.org/officeDocument/2006/relationships/slideLayout" Target="../slideLayouts/slideLayout692.xml"/><Relationship Id="rId37" Type="http://schemas.openxmlformats.org/officeDocument/2006/relationships/slideLayout" Target="../slideLayouts/slideLayout697.xml"/><Relationship Id="rId40" Type="http://schemas.openxmlformats.org/officeDocument/2006/relationships/slideLayout" Target="../slideLayouts/slideLayout700.xml"/><Relationship Id="rId5" Type="http://schemas.openxmlformats.org/officeDocument/2006/relationships/slideLayout" Target="../slideLayouts/slideLayout665.xml"/><Relationship Id="rId15" Type="http://schemas.openxmlformats.org/officeDocument/2006/relationships/slideLayout" Target="../slideLayouts/slideLayout675.xml"/><Relationship Id="rId23" Type="http://schemas.openxmlformats.org/officeDocument/2006/relationships/slideLayout" Target="../slideLayouts/slideLayout683.xml"/><Relationship Id="rId28" Type="http://schemas.openxmlformats.org/officeDocument/2006/relationships/slideLayout" Target="../slideLayouts/slideLayout688.xml"/><Relationship Id="rId36" Type="http://schemas.openxmlformats.org/officeDocument/2006/relationships/slideLayout" Target="../slideLayouts/slideLayout696.xml"/><Relationship Id="rId10" Type="http://schemas.openxmlformats.org/officeDocument/2006/relationships/slideLayout" Target="../slideLayouts/slideLayout670.xml"/><Relationship Id="rId19" Type="http://schemas.openxmlformats.org/officeDocument/2006/relationships/slideLayout" Target="../slideLayouts/slideLayout679.xml"/><Relationship Id="rId31" Type="http://schemas.openxmlformats.org/officeDocument/2006/relationships/slideLayout" Target="../slideLayouts/slideLayout691.xml"/><Relationship Id="rId44" Type="http://schemas.openxmlformats.org/officeDocument/2006/relationships/image" Target="../media/image24.png"/><Relationship Id="rId4" Type="http://schemas.openxmlformats.org/officeDocument/2006/relationships/slideLayout" Target="../slideLayouts/slideLayout664.xml"/><Relationship Id="rId9" Type="http://schemas.openxmlformats.org/officeDocument/2006/relationships/slideLayout" Target="../slideLayouts/slideLayout669.xml"/><Relationship Id="rId14" Type="http://schemas.openxmlformats.org/officeDocument/2006/relationships/slideLayout" Target="../slideLayouts/slideLayout674.xml"/><Relationship Id="rId22" Type="http://schemas.openxmlformats.org/officeDocument/2006/relationships/slideLayout" Target="../slideLayouts/slideLayout682.xml"/><Relationship Id="rId27" Type="http://schemas.openxmlformats.org/officeDocument/2006/relationships/slideLayout" Target="../slideLayouts/slideLayout687.xml"/><Relationship Id="rId30" Type="http://schemas.openxmlformats.org/officeDocument/2006/relationships/slideLayout" Target="../slideLayouts/slideLayout690.xml"/><Relationship Id="rId35" Type="http://schemas.openxmlformats.org/officeDocument/2006/relationships/slideLayout" Target="../slideLayouts/slideLayout695.xml"/><Relationship Id="rId43" Type="http://schemas.openxmlformats.org/officeDocument/2006/relationships/theme" Target="../theme/theme50.xml"/><Relationship Id="rId8" Type="http://schemas.openxmlformats.org/officeDocument/2006/relationships/slideLayout" Target="../slideLayouts/slideLayout668.xml"/><Relationship Id="rId3" Type="http://schemas.openxmlformats.org/officeDocument/2006/relationships/slideLayout" Target="../slideLayouts/slideLayout663.xml"/><Relationship Id="rId12" Type="http://schemas.openxmlformats.org/officeDocument/2006/relationships/slideLayout" Target="../slideLayouts/slideLayout672.xml"/><Relationship Id="rId17" Type="http://schemas.openxmlformats.org/officeDocument/2006/relationships/slideLayout" Target="../slideLayouts/slideLayout677.xml"/><Relationship Id="rId25" Type="http://schemas.openxmlformats.org/officeDocument/2006/relationships/slideLayout" Target="../slideLayouts/slideLayout685.xml"/><Relationship Id="rId33" Type="http://schemas.openxmlformats.org/officeDocument/2006/relationships/slideLayout" Target="../slideLayouts/slideLayout693.xml"/><Relationship Id="rId38" Type="http://schemas.openxmlformats.org/officeDocument/2006/relationships/slideLayout" Target="../slideLayouts/slideLayout698.xml"/></Relationships>
</file>

<file path=ppt/slideMasters/_rels/slideMaster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5.xml"/><Relationship Id="rId2" Type="http://schemas.openxmlformats.org/officeDocument/2006/relationships/slideLayout" Target="../slideLayouts/slideLayout704.xml"/><Relationship Id="rId1" Type="http://schemas.openxmlformats.org/officeDocument/2006/relationships/slideLayout" Target="../slideLayouts/slideLayout703.xml"/><Relationship Id="rId6" Type="http://schemas.openxmlformats.org/officeDocument/2006/relationships/image" Target="../media/image10.png"/><Relationship Id="rId5" Type="http://schemas.openxmlformats.org/officeDocument/2006/relationships/theme" Target="../theme/theme51.xml"/><Relationship Id="rId4" Type="http://schemas.openxmlformats.org/officeDocument/2006/relationships/slideLayout" Target="../slideLayouts/slideLayout706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4.xml"/><Relationship Id="rId3" Type="http://schemas.openxmlformats.org/officeDocument/2006/relationships/slideLayout" Target="../slideLayouts/slideLayout709.xml"/><Relationship Id="rId7" Type="http://schemas.openxmlformats.org/officeDocument/2006/relationships/slideLayout" Target="../slideLayouts/slideLayout713.xml"/><Relationship Id="rId2" Type="http://schemas.openxmlformats.org/officeDocument/2006/relationships/slideLayout" Target="../slideLayouts/slideLayout708.xml"/><Relationship Id="rId1" Type="http://schemas.openxmlformats.org/officeDocument/2006/relationships/slideLayout" Target="../slideLayouts/slideLayout707.xml"/><Relationship Id="rId6" Type="http://schemas.openxmlformats.org/officeDocument/2006/relationships/slideLayout" Target="../slideLayouts/slideLayout712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711.xml"/><Relationship Id="rId10" Type="http://schemas.openxmlformats.org/officeDocument/2006/relationships/theme" Target="../theme/theme52.xml"/><Relationship Id="rId4" Type="http://schemas.openxmlformats.org/officeDocument/2006/relationships/slideLayout" Target="../slideLayouts/slideLayout710.xml"/><Relationship Id="rId9" Type="http://schemas.openxmlformats.org/officeDocument/2006/relationships/slideLayout" Target="../slideLayouts/slideLayout715.xml"/></Relationships>
</file>

<file path=ppt/slideMasters/_rels/slideMaster5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8.xml"/><Relationship Id="rId18" Type="http://schemas.openxmlformats.org/officeDocument/2006/relationships/slideLayout" Target="../slideLayouts/slideLayout733.xml"/><Relationship Id="rId26" Type="http://schemas.openxmlformats.org/officeDocument/2006/relationships/slideLayout" Target="../slideLayouts/slideLayout741.xml"/><Relationship Id="rId39" Type="http://schemas.openxmlformats.org/officeDocument/2006/relationships/slideLayout" Target="../slideLayouts/slideLayout754.xml"/><Relationship Id="rId21" Type="http://schemas.openxmlformats.org/officeDocument/2006/relationships/slideLayout" Target="../slideLayouts/slideLayout736.xml"/><Relationship Id="rId34" Type="http://schemas.openxmlformats.org/officeDocument/2006/relationships/slideLayout" Target="../slideLayouts/slideLayout749.xml"/><Relationship Id="rId42" Type="http://schemas.openxmlformats.org/officeDocument/2006/relationships/slideLayout" Target="../slideLayouts/slideLayout757.xml"/><Relationship Id="rId7" Type="http://schemas.openxmlformats.org/officeDocument/2006/relationships/slideLayout" Target="../slideLayouts/slideLayout722.xml"/><Relationship Id="rId2" Type="http://schemas.openxmlformats.org/officeDocument/2006/relationships/slideLayout" Target="../slideLayouts/slideLayout717.xml"/><Relationship Id="rId16" Type="http://schemas.openxmlformats.org/officeDocument/2006/relationships/slideLayout" Target="../slideLayouts/slideLayout731.xml"/><Relationship Id="rId20" Type="http://schemas.openxmlformats.org/officeDocument/2006/relationships/slideLayout" Target="../slideLayouts/slideLayout735.xml"/><Relationship Id="rId29" Type="http://schemas.openxmlformats.org/officeDocument/2006/relationships/slideLayout" Target="../slideLayouts/slideLayout744.xml"/><Relationship Id="rId41" Type="http://schemas.openxmlformats.org/officeDocument/2006/relationships/slideLayout" Target="../slideLayouts/slideLayout756.xml"/><Relationship Id="rId1" Type="http://schemas.openxmlformats.org/officeDocument/2006/relationships/slideLayout" Target="../slideLayouts/slideLayout716.xml"/><Relationship Id="rId6" Type="http://schemas.openxmlformats.org/officeDocument/2006/relationships/slideLayout" Target="../slideLayouts/slideLayout721.xml"/><Relationship Id="rId11" Type="http://schemas.openxmlformats.org/officeDocument/2006/relationships/slideLayout" Target="../slideLayouts/slideLayout726.xml"/><Relationship Id="rId24" Type="http://schemas.openxmlformats.org/officeDocument/2006/relationships/slideLayout" Target="../slideLayouts/slideLayout739.xml"/><Relationship Id="rId32" Type="http://schemas.openxmlformats.org/officeDocument/2006/relationships/slideLayout" Target="../slideLayouts/slideLayout747.xml"/><Relationship Id="rId37" Type="http://schemas.openxmlformats.org/officeDocument/2006/relationships/slideLayout" Target="../slideLayouts/slideLayout752.xml"/><Relationship Id="rId40" Type="http://schemas.openxmlformats.org/officeDocument/2006/relationships/slideLayout" Target="../slideLayouts/slideLayout755.xml"/><Relationship Id="rId5" Type="http://schemas.openxmlformats.org/officeDocument/2006/relationships/slideLayout" Target="../slideLayouts/slideLayout720.xml"/><Relationship Id="rId15" Type="http://schemas.openxmlformats.org/officeDocument/2006/relationships/slideLayout" Target="../slideLayouts/slideLayout730.xml"/><Relationship Id="rId23" Type="http://schemas.openxmlformats.org/officeDocument/2006/relationships/slideLayout" Target="../slideLayouts/slideLayout738.xml"/><Relationship Id="rId28" Type="http://schemas.openxmlformats.org/officeDocument/2006/relationships/slideLayout" Target="../slideLayouts/slideLayout743.xml"/><Relationship Id="rId36" Type="http://schemas.openxmlformats.org/officeDocument/2006/relationships/slideLayout" Target="../slideLayouts/slideLayout751.xml"/><Relationship Id="rId10" Type="http://schemas.openxmlformats.org/officeDocument/2006/relationships/slideLayout" Target="../slideLayouts/slideLayout725.xml"/><Relationship Id="rId19" Type="http://schemas.openxmlformats.org/officeDocument/2006/relationships/slideLayout" Target="../slideLayouts/slideLayout734.xml"/><Relationship Id="rId31" Type="http://schemas.openxmlformats.org/officeDocument/2006/relationships/slideLayout" Target="../slideLayouts/slideLayout746.xml"/><Relationship Id="rId44" Type="http://schemas.openxmlformats.org/officeDocument/2006/relationships/image" Target="../media/image10.png"/><Relationship Id="rId4" Type="http://schemas.openxmlformats.org/officeDocument/2006/relationships/slideLayout" Target="../slideLayouts/slideLayout719.xml"/><Relationship Id="rId9" Type="http://schemas.openxmlformats.org/officeDocument/2006/relationships/slideLayout" Target="../slideLayouts/slideLayout724.xml"/><Relationship Id="rId14" Type="http://schemas.openxmlformats.org/officeDocument/2006/relationships/slideLayout" Target="../slideLayouts/slideLayout729.xml"/><Relationship Id="rId22" Type="http://schemas.openxmlformats.org/officeDocument/2006/relationships/slideLayout" Target="../slideLayouts/slideLayout737.xml"/><Relationship Id="rId27" Type="http://schemas.openxmlformats.org/officeDocument/2006/relationships/slideLayout" Target="../slideLayouts/slideLayout742.xml"/><Relationship Id="rId30" Type="http://schemas.openxmlformats.org/officeDocument/2006/relationships/slideLayout" Target="../slideLayouts/slideLayout745.xml"/><Relationship Id="rId35" Type="http://schemas.openxmlformats.org/officeDocument/2006/relationships/slideLayout" Target="../slideLayouts/slideLayout750.xml"/><Relationship Id="rId43" Type="http://schemas.openxmlformats.org/officeDocument/2006/relationships/theme" Target="../theme/theme53.xml"/><Relationship Id="rId8" Type="http://schemas.openxmlformats.org/officeDocument/2006/relationships/slideLayout" Target="../slideLayouts/slideLayout723.xml"/><Relationship Id="rId3" Type="http://schemas.openxmlformats.org/officeDocument/2006/relationships/slideLayout" Target="../slideLayouts/slideLayout718.xml"/><Relationship Id="rId12" Type="http://schemas.openxmlformats.org/officeDocument/2006/relationships/slideLayout" Target="../slideLayouts/slideLayout727.xml"/><Relationship Id="rId17" Type="http://schemas.openxmlformats.org/officeDocument/2006/relationships/slideLayout" Target="../slideLayouts/slideLayout732.xml"/><Relationship Id="rId25" Type="http://schemas.openxmlformats.org/officeDocument/2006/relationships/slideLayout" Target="../slideLayouts/slideLayout740.xml"/><Relationship Id="rId33" Type="http://schemas.openxmlformats.org/officeDocument/2006/relationships/slideLayout" Target="../slideLayouts/slideLayout748.xml"/><Relationship Id="rId38" Type="http://schemas.openxmlformats.org/officeDocument/2006/relationships/slideLayout" Target="../slideLayouts/slideLayout753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5.xml"/><Relationship Id="rId13" Type="http://schemas.openxmlformats.org/officeDocument/2006/relationships/slideLayout" Target="../slideLayouts/slideLayout770.xml"/><Relationship Id="rId3" Type="http://schemas.openxmlformats.org/officeDocument/2006/relationships/slideLayout" Target="../slideLayouts/slideLayout760.xml"/><Relationship Id="rId7" Type="http://schemas.openxmlformats.org/officeDocument/2006/relationships/slideLayout" Target="../slideLayouts/slideLayout764.xml"/><Relationship Id="rId12" Type="http://schemas.openxmlformats.org/officeDocument/2006/relationships/slideLayout" Target="../slideLayouts/slideLayout769.xml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759.xml"/><Relationship Id="rId16" Type="http://schemas.openxmlformats.org/officeDocument/2006/relationships/theme" Target="../theme/theme54.xml"/><Relationship Id="rId1" Type="http://schemas.openxmlformats.org/officeDocument/2006/relationships/slideLayout" Target="../slideLayouts/slideLayout758.xml"/><Relationship Id="rId6" Type="http://schemas.openxmlformats.org/officeDocument/2006/relationships/slideLayout" Target="../slideLayouts/slideLayout763.xml"/><Relationship Id="rId11" Type="http://schemas.openxmlformats.org/officeDocument/2006/relationships/slideLayout" Target="../slideLayouts/slideLayout768.xml"/><Relationship Id="rId5" Type="http://schemas.openxmlformats.org/officeDocument/2006/relationships/slideLayout" Target="../slideLayouts/slideLayout762.xml"/><Relationship Id="rId15" Type="http://schemas.openxmlformats.org/officeDocument/2006/relationships/slideLayout" Target="../slideLayouts/slideLayout772.xml"/><Relationship Id="rId10" Type="http://schemas.openxmlformats.org/officeDocument/2006/relationships/slideLayout" Target="../slideLayouts/slideLayout767.xml"/><Relationship Id="rId4" Type="http://schemas.openxmlformats.org/officeDocument/2006/relationships/slideLayout" Target="../slideLayouts/slideLayout761.xml"/><Relationship Id="rId9" Type="http://schemas.openxmlformats.org/officeDocument/2006/relationships/slideLayout" Target="../slideLayouts/slideLayout766.xml"/><Relationship Id="rId14" Type="http://schemas.openxmlformats.org/officeDocument/2006/relationships/slideLayout" Target="../slideLayouts/slideLayout771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0.xml"/><Relationship Id="rId13" Type="http://schemas.openxmlformats.org/officeDocument/2006/relationships/slideLayout" Target="../slideLayouts/slideLayout785.xml"/><Relationship Id="rId3" Type="http://schemas.openxmlformats.org/officeDocument/2006/relationships/slideLayout" Target="../slideLayouts/slideLayout775.xml"/><Relationship Id="rId7" Type="http://schemas.openxmlformats.org/officeDocument/2006/relationships/slideLayout" Target="../slideLayouts/slideLayout779.xml"/><Relationship Id="rId12" Type="http://schemas.openxmlformats.org/officeDocument/2006/relationships/slideLayout" Target="../slideLayouts/slideLayout784.xml"/><Relationship Id="rId2" Type="http://schemas.openxmlformats.org/officeDocument/2006/relationships/slideLayout" Target="../slideLayouts/slideLayout774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73.xml"/><Relationship Id="rId6" Type="http://schemas.openxmlformats.org/officeDocument/2006/relationships/slideLayout" Target="../slideLayouts/slideLayout778.xml"/><Relationship Id="rId11" Type="http://schemas.openxmlformats.org/officeDocument/2006/relationships/slideLayout" Target="../slideLayouts/slideLayout783.xml"/><Relationship Id="rId5" Type="http://schemas.openxmlformats.org/officeDocument/2006/relationships/slideLayout" Target="../slideLayouts/slideLayout777.xml"/><Relationship Id="rId15" Type="http://schemas.openxmlformats.org/officeDocument/2006/relationships/theme" Target="../theme/theme55.xml"/><Relationship Id="rId10" Type="http://schemas.openxmlformats.org/officeDocument/2006/relationships/slideLayout" Target="../slideLayouts/slideLayout782.xml"/><Relationship Id="rId4" Type="http://schemas.openxmlformats.org/officeDocument/2006/relationships/slideLayout" Target="../slideLayouts/slideLayout776.xml"/><Relationship Id="rId9" Type="http://schemas.openxmlformats.org/officeDocument/2006/relationships/slideLayout" Target="../slideLayouts/slideLayout781.xml"/><Relationship Id="rId14" Type="http://schemas.openxmlformats.org/officeDocument/2006/relationships/slideLayout" Target="../slideLayouts/slideLayout786.xml"/></Relationships>
</file>

<file path=ppt/slideMasters/_rels/slideMaster5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9.xml"/><Relationship Id="rId18" Type="http://schemas.openxmlformats.org/officeDocument/2006/relationships/slideLayout" Target="../slideLayouts/slideLayout804.xml"/><Relationship Id="rId26" Type="http://schemas.openxmlformats.org/officeDocument/2006/relationships/slideLayout" Target="../slideLayouts/slideLayout812.xml"/><Relationship Id="rId39" Type="http://schemas.openxmlformats.org/officeDocument/2006/relationships/slideLayout" Target="../slideLayouts/slideLayout825.xml"/><Relationship Id="rId21" Type="http://schemas.openxmlformats.org/officeDocument/2006/relationships/slideLayout" Target="../slideLayouts/slideLayout807.xml"/><Relationship Id="rId34" Type="http://schemas.openxmlformats.org/officeDocument/2006/relationships/slideLayout" Target="../slideLayouts/slideLayout820.xml"/><Relationship Id="rId42" Type="http://schemas.openxmlformats.org/officeDocument/2006/relationships/slideLayout" Target="../slideLayouts/slideLayout828.xml"/><Relationship Id="rId7" Type="http://schemas.openxmlformats.org/officeDocument/2006/relationships/slideLayout" Target="../slideLayouts/slideLayout793.xml"/><Relationship Id="rId2" Type="http://schemas.openxmlformats.org/officeDocument/2006/relationships/slideLayout" Target="../slideLayouts/slideLayout788.xml"/><Relationship Id="rId16" Type="http://schemas.openxmlformats.org/officeDocument/2006/relationships/slideLayout" Target="../slideLayouts/slideLayout802.xml"/><Relationship Id="rId20" Type="http://schemas.openxmlformats.org/officeDocument/2006/relationships/slideLayout" Target="../slideLayouts/slideLayout806.xml"/><Relationship Id="rId29" Type="http://schemas.openxmlformats.org/officeDocument/2006/relationships/slideLayout" Target="../slideLayouts/slideLayout815.xml"/><Relationship Id="rId41" Type="http://schemas.openxmlformats.org/officeDocument/2006/relationships/slideLayout" Target="../slideLayouts/slideLayout827.xml"/><Relationship Id="rId1" Type="http://schemas.openxmlformats.org/officeDocument/2006/relationships/slideLayout" Target="../slideLayouts/slideLayout787.xml"/><Relationship Id="rId6" Type="http://schemas.openxmlformats.org/officeDocument/2006/relationships/slideLayout" Target="../slideLayouts/slideLayout792.xml"/><Relationship Id="rId11" Type="http://schemas.openxmlformats.org/officeDocument/2006/relationships/slideLayout" Target="../slideLayouts/slideLayout797.xml"/><Relationship Id="rId24" Type="http://schemas.openxmlformats.org/officeDocument/2006/relationships/slideLayout" Target="../slideLayouts/slideLayout810.xml"/><Relationship Id="rId32" Type="http://schemas.openxmlformats.org/officeDocument/2006/relationships/slideLayout" Target="../slideLayouts/slideLayout818.xml"/><Relationship Id="rId37" Type="http://schemas.openxmlformats.org/officeDocument/2006/relationships/slideLayout" Target="../slideLayouts/slideLayout823.xml"/><Relationship Id="rId40" Type="http://schemas.openxmlformats.org/officeDocument/2006/relationships/slideLayout" Target="../slideLayouts/slideLayout826.xml"/><Relationship Id="rId5" Type="http://schemas.openxmlformats.org/officeDocument/2006/relationships/slideLayout" Target="../slideLayouts/slideLayout791.xml"/><Relationship Id="rId15" Type="http://schemas.openxmlformats.org/officeDocument/2006/relationships/slideLayout" Target="../slideLayouts/slideLayout801.xml"/><Relationship Id="rId23" Type="http://schemas.openxmlformats.org/officeDocument/2006/relationships/slideLayout" Target="../slideLayouts/slideLayout809.xml"/><Relationship Id="rId28" Type="http://schemas.openxmlformats.org/officeDocument/2006/relationships/slideLayout" Target="../slideLayouts/slideLayout814.xml"/><Relationship Id="rId36" Type="http://schemas.openxmlformats.org/officeDocument/2006/relationships/slideLayout" Target="../slideLayouts/slideLayout822.xml"/><Relationship Id="rId10" Type="http://schemas.openxmlformats.org/officeDocument/2006/relationships/slideLayout" Target="../slideLayouts/slideLayout796.xml"/><Relationship Id="rId19" Type="http://schemas.openxmlformats.org/officeDocument/2006/relationships/slideLayout" Target="../slideLayouts/slideLayout805.xml"/><Relationship Id="rId31" Type="http://schemas.openxmlformats.org/officeDocument/2006/relationships/slideLayout" Target="../slideLayouts/slideLayout817.xml"/><Relationship Id="rId44" Type="http://schemas.openxmlformats.org/officeDocument/2006/relationships/image" Target="../media/image25.png"/><Relationship Id="rId4" Type="http://schemas.openxmlformats.org/officeDocument/2006/relationships/slideLayout" Target="../slideLayouts/slideLayout790.xml"/><Relationship Id="rId9" Type="http://schemas.openxmlformats.org/officeDocument/2006/relationships/slideLayout" Target="../slideLayouts/slideLayout795.xml"/><Relationship Id="rId14" Type="http://schemas.openxmlformats.org/officeDocument/2006/relationships/slideLayout" Target="../slideLayouts/slideLayout800.xml"/><Relationship Id="rId22" Type="http://schemas.openxmlformats.org/officeDocument/2006/relationships/slideLayout" Target="../slideLayouts/slideLayout808.xml"/><Relationship Id="rId27" Type="http://schemas.openxmlformats.org/officeDocument/2006/relationships/slideLayout" Target="../slideLayouts/slideLayout813.xml"/><Relationship Id="rId30" Type="http://schemas.openxmlformats.org/officeDocument/2006/relationships/slideLayout" Target="../slideLayouts/slideLayout816.xml"/><Relationship Id="rId35" Type="http://schemas.openxmlformats.org/officeDocument/2006/relationships/slideLayout" Target="../slideLayouts/slideLayout821.xml"/><Relationship Id="rId43" Type="http://schemas.openxmlformats.org/officeDocument/2006/relationships/theme" Target="../theme/theme56.xml"/><Relationship Id="rId8" Type="http://schemas.openxmlformats.org/officeDocument/2006/relationships/slideLayout" Target="../slideLayouts/slideLayout794.xml"/><Relationship Id="rId3" Type="http://schemas.openxmlformats.org/officeDocument/2006/relationships/slideLayout" Target="../slideLayouts/slideLayout789.xml"/><Relationship Id="rId12" Type="http://schemas.openxmlformats.org/officeDocument/2006/relationships/slideLayout" Target="../slideLayouts/slideLayout798.xml"/><Relationship Id="rId17" Type="http://schemas.openxmlformats.org/officeDocument/2006/relationships/slideLayout" Target="../slideLayouts/slideLayout803.xml"/><Relationship Id="rId25" Type="http://schemas.openxmlformats.org/officeDocument/2006/relationships/slideLayout" Target="../slideLayouts/slideLayout811.xml"/><Relationship Id="rId33" Type="http://schemas.openxmlformats.org/officeDocument/2006/relationships/slideLayout" Target="../slideLayouts/slideLayout819.xml"/><Relationship Id="rId38" Type="http://schemas.openxmlformats.org/officeDocument/2006/relationships/slideLayout" Target="../slideLayouts/slideLayout824.xml"/></Relationships>
</file>

<file path=ppt/slideMasters/_rels/slideMaster5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1.xml"/><Relationship Id="rId18" Type="http://schemas.openxmlformats.org/officeDocument/2006/relationships/slideLayout" Target="../slideLayouts/slideLayout846.xml"/><Relationship Id="rId26" Type="http://schemas.openxmlformats.org/officeDocument/2006/relationships/slideLayout" Target="../slideLayouts/slideLayout854.xml"/><Relationship Id="rId39" Type="http://schemas.openxmlformats.org/officeDocument/2006/relationships/slideLayout" Target="../slideLayouts/slideLayout867.xml"/><Relationship Id="rId21" Type="http://schemas.openxmlformats.org/officeDocument/2006/relationships/slideLayout" Target="../slideLayouts/slideLayout849.xml"/><Relationship Id="rId34" Type="http://schemas.openxmlformats.org/officeDocument/2006/relationships/slideLayout" Target="../slideLayouts/slideLayout862.xml"/><Relationship Id="rId42" Type="http://schemas.openxmlformats.org/officeDocument/2006/relationships/slideLayout" Target="../slideLayouts/slideLayout870.xml"/><Relationship Id="rId47" Type="http://schemas.openxmlformats.org/officeDocument/2006/relationships/slideLayout" Target="../slideLayouts/slideLayout875.xml"/><Relationship Id="rId7" Type="http://schemas.openxmlformats.org/officeDocument/2006/relationships/slideLayout" Target="../slideLayouts/slideLayout835.xml"/><Relationship Id="rId2" Type="http://schemas.openxmlformats.org/officeDocument/2006/relationships/slideLayout" Target="../slideLayouts/slideLayout830.xml"/><Relationship Id="rId16" Type="http://schemas.openxmlformats.org/officeDocument/2006/relationships/slideLayout" Target="../slideLayouts/slideLayout844.xml"/><Relationship Id="rId29" Type="http://schemas.openxmlformats.org/officeDocument/2006/relationships/slideLayout" Target="../slideLayouts/slideLayout857.xml"/><Relationship Id="rId11" Type="http://schemas.openxmlformats.org/officeDocument/2006/relationships/slideLayout" Target="../slideLayouts/slideLayout839.xml"/><Relationship Id="rId24" Type="http://schemas.openxmlformats.org/officeDocument/2006/relationships/slideLayout" Target="../slideLayouts/slideLayout852.xml"/><Relationship Id="rId32" Type="http://schemas.openxmlformats.org/officeDocument/2006/relationships/slideLayout" Target="../slideLayouts/slideLayout860.xml"/><Relationship Id="rId37" Type="http://schemas.openxmlformats.org/officeDocument/2006/relationships/slideLayout" Target="../slideLayouts/slideLayout865.xml"/><Relationship Id="rId40" Type="http://schemas.openxmlformats.org/officeDocument/2006/relationships/slideLayout" Target="../slideLayouts/slideLayout868.xml"/><Relationship Id="rId45" Type="http://schemas.openxmlformats.org/officeDocument/2006/relationships/slideLayout" Target="../slideLayouts/slideLayout873.xml"/><Relationship Id="rId5" Type="http://schemas.openxmlformats.org/officeDocument/2006/relationships/slideLayout" Target="../slideLayouts/slideLayout833.xml"/><Relationship Id="rId15" Type="http://schemas.openxmlformats.org/officeDocument/2006/relationships/slideLayout" Target="../slideLayouts/slideLayout843.xml"/><Relationship Id="rId23" Type="http://schemas.openxmlformats.org/officeDocument/2006/relationships/slideLayout" Target="../slideLayouts/slideLayout851.xml"/><Relationship Id="rId28" Type="http://schemas.openxmlformats.org/officeDocument/2006/relationships/slideLayout" Target="../slideLayouts/slideLayout856.xml"/><Relationship Id="rId36" Type="http://schemas.openxmlformats.org/officeDocument/2006/relationships/slideLayout" Target="../slideLayouts/slideLayout864.xml"/><Relationship Id="rId49" Type="http://schemas.openxmlformats.org/officeDocument/2006/relationships/image" Target="../media/image26.png"/><Relationship Id="rId10" Type="http://schemas.openxmlformats.org/officeDocument/2006/relationships/slideLayout" Target="../slideLayouts/slideLayout838.xml"/><Relationship Id="rId19" Type="http://schemas.openxmlformats.org/officeDocument/2006/relationships/slideLayout" Target="../slideLayouts/slideLayout847.xml"/><Relationship Id="rId31" Type="http://schemas.openxmlformats.org/officeDocument/2006/relationships/slideLayout" Target="../slideLayouts/slideLayout859.xml"/><Relationship Id="rId44" Type="http://schemas.openxmlformats.org/officeDocument/2006/relationships/slideLayout" Target="../slideLayouts/slideLayout872.xml"/><Relationship Id="rId4" Type="http://schemas.openxmlformats.org/officeDocument/2006/relationships/slideLayout" Target="../slideLayouts/slideLayout832.xml"/><Relationship Id="rId9" Type="http://schemas.openxmlformats.org/officeDocument/2006/relationships/slideLayout" Target="../slideLayouts/slideLayout837.xml"/><Relationship Id="rId14" Type="http://schemas.openxmlformats.org/officeDocument/2006/relationships/slideLayout" Target="../slideLayouts/slideLayout842.xml"/><Relationship Id="rId22" Type="http://schemas.openxmlformats.org/officeDocument/2006/relationships/slideLayout" Target="../slideLayouts/slideLayout850.xml"/><Relationship Id="rId27" Type="http://schemas.openxmlformats.org/officeDocument/2006/relationships/slideLayout" Target="../slideLayouts/slideLayout855.xml"/><Relationship Id="rId30" Type="http://schemas.openxmlformats.org/officeDocument/2006/relationships/slideLayout" Target="../slideLayouts/slideLayout858.xml"/><Relationship Id="rId35" Type="http://schemas.openxmlformats.org/officeDocument/2006/relationships/slideLayout" Target="../slideLayouts/slideLayout863.xml"/><Relationship Id="rId43" Type="http://schemas.openxmlformats.org/officeDocument/2006/relationships/slideLayout" Target="../slideLayouts/slideLayout871.xml"/><Relationship Id="rId48" Type="http://schemas.openxmlformats.org/officeDocument/2006/relationships/theme" Target="../theme/theme57.xml"/><Relationship Id="rId8" Type="http://schemas.openxmlformats.org/officeDocument/2006/relationships/slideLayout" Target="../slideLayouts/slideLayout836.xml"/><Relationship Id="rId3" Type="http://schemas.openxmlformats.org/officeDocument/2006/relationships/slideLayout" Target="../slideLayouts/slideLayout831.xml"/><Relationship Id="rId12" Type="http://schemas.openxmlformats.org/officeDocument/2006/relationships/slideLayout" Target="../slideLayouts/slideLayout840.xml"/><Relationship Id="rId17" Type="http://schemas.openxmlformats.org/officeDocument/2006/relationships/slideLayout" Target="../slideLayouts/slideLayout845.xml"/><Relationship Id="rId25" Type="http://schemas.openxmlformats.org/officeDocument/2006/relationships/slideLayout" Target="../slideLayouts/slideLayout853.xml"/><Relationship Id="rId33" Type="http://schemas.openxmlformats.org/officeDocument/2006/relationships/slideLayout" Target="../slideLayouts/slideLayout861.xml"/><Relationship Id="rId38" Type="http://schemas.openxmlformats.org/officeDocument/2006/relationships/slideLayout" Target="../slideLayouts/slideLayout866.xml"/><Relationship Id="rId46" Type="http://schemas.openxmlformats.org/officeDocument/2006/relationships/slideLayout" Target="../slideLayouts/slideLayout874.xml"/><Relationship Id="rId20" Type="http://schemas.openxmlformats.org/officeDocument/2006/relationships/slideLayout" Target="../slideLayouts/slideLayout848.xml"/><Relationship Id="rId41" Type="http://schemas.openxmlformats.org/officeDocument/2006/relationships/slideLayout" Target="../slideLayouts/slideLayout869.xml"/><Relationship Id="rId1" Type="http://schemas.openxmlformats.org/officeDocument/2006/relationships/slideLayout" Target="../slideLayouts/slideLayout829.xml"/><Relationship Id="rId6" Type="http://schemas.openxmlformats.org/officeDocument/2006/relationships/slideLayout" Target="../slideLayouts/slideLayout834.xml"/></Relationships>
</file>

<file path=ppt/slideMasters/_rels/slideMaster5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8.xml"/><Relationship Id="rId18" Type="http://schemas.openxmlformats.org/officeDocument/2006/relationships/slideLayout" Target="../slideLayouts/slideLayout893.xml"/><Relationship Id="rId26" Type="http://schemas.openxmlformats.org/officeDocument/2006/relationships/slideLayout" Target="../slideLayouts/slideLayout901.xml"/><Relationship Id="rId39" Type="http://schemas.openxmlformats.org/officeDocument/2006/relationships/slideLayout" Target="../slideLayouts/slideLayout914.xml"/><Relationship Id="rId21" Type="http://schemas.openxmlformats.org/officeDocument/2006/relationships/slideLayout" Target="../slideLayouts/slideLayout896.xml"/><Relationship Id="rId34" Type="http://schemas.openxmlformats.org/officeDocument/2006/relationships/slideLayout" Target="../slideLayouts/slideLayout909.xml"/><Relationship Id="rId42" Type="http://schemas.openxmlformats.org/officeDocument/2006/relationships/slideLayout" Target="../slideLayouts/slideLayout917.xml"/><Relationship Id="rId7" Type="http://schemas.openxmlformats.org/officeDocument/2006/relationships/slideLayout" Target="../slideLayouts/slideLayout882.xml"/><Relationship Id="rId2" Type="http://schemas.openxmlformats.org/officeDocument/2006/relationships/slideLayout" Target="../slideLayouts/slideLayout877.xml"/><Relationship Id="rId16" Type="http://schemas.openxmlformats.org/officeDocument/2006/relationships/slideLayout" Target="../slideLayouts/slideLayout891.xml"/><Relationship Id="rId20" Type="http://schemas.openxmlformats.org/officeDocument/2006/relationships/slideLayout" Target="../slideLayouts/slideLayout895.xml"/><Relationship Id="rId29" Type="http://schemas.openxmlformats.org/officeDocument/2006/relationships/slideLayout" Target="../slideLayouts/slideLayout904.xml"/><Relationship Id="rId41" Type="http://schemas.openxmlformats.org/officeDocument/2006/relationships/slideLayout" Target="../slideLayouts/slideLayout916.xml"/><Relationship Id="rId1" Type="http://schemas.openxmlformats.org/officeDocument/2006/relationships/slideLayout" Target="../slideLayouts/slideLayout876.xml"/><Relationship Id="rId6" Type="http://schemas.openxmlformats.org/officeDocument/2006/relationships/slideLayout" Target="../slideLayouts/slideLayout881.xml"/><Relationship Id="rId11" Type="http://schemas.openxmlformats.org/officeDocument/2006/relationships/slideLayout" Target="../slideLayouts/slideLayout886.xml"/><Relationship Id="rId24" Type="http://schemas.openxmlformats.org/officeDocument/2006/relationships/slideLayout" Target="../slideLayouts/slideLayout899.xml"/><Relationship Id="rId32" Type="http://schemas.openxmlformats.org/officeDocument/2006/relationships/slideLayout" Target="../slideLayouts/slideLayout907.xml"/><Relationship Id="rId37" Type="http://schemas.openxmlformats.org/officeDocument/2006/relationships/slideLayout" Target="../slideLayouts/slideLayout912.xml"/><Relationship Id="rId40" Type="http://schemas.openxmlformats.org/officeDocument/2006/relationships/slideLayout" Target="../slideLayouts/slideLayout915.xml"/><Relationship Id="rId5" Type="http://schemas.openxmlformats.org/officeDocument/2006/relationships/slideLayout" Target="../slideLayouts/slideLayout880.xml"/><Relationship Id="rId15" Type="http://schemas.openxmlformats.org/officeDocument/2006/relationships/slideLayout" Target="../slideLayouts/slideLayout890.xml"/><Relationship Id="rId23" Type="http://schemas.openxmlformats.org/officeDocument/2006/relationships/slideLayout" Target="../slideLayouts/slideLayout898.xml"/><Relationship Id="rId28" Type="http://schemas.openxmlformats.org/officeDocument/2006/relationships/slideLayout" Target="../slideLayouts/slideLayout903.xml"/><Relationship Id="rId36" Type="http://schemas.openxmlformats.org/officeDocument/2006/relationships/slideLayout" Target="../slideLayouts/slideLayout911.xml"/><Relationship Id="rId10" Type="http://schemas.openxmlformats.org/officeDocument/2006/relationships/slideLayout" Target="../slideLayouts/slideLayout885.xml"/><Relationship Id="rId19" Type="http://schemas.openxmlformats.org/officeDocument/2006/relationships/slideLayout" Target="../slideLayouts/slideLayout894.xml"/><Relationship Id="rId31" Type="http://schemas.openxmlformats.org/officeDocument/2006/relationships/slideLayout" Target="../slideLayouts/slideLayout906.xml"/><Relationship Id="rId44" Type="http://schemas.openxmlformats.org/officeDocument/2006/relationships/image" Target="../media/image10.png"/><Relationship Id="rId4" Type="http://schemas.openxmlformats.org/officeDocument/2006/relationships/slideLayout" Target="../slideLayouts/slideLayout879.xml"/><Relationship Id="rId9" Type="http://schemas.openxmlformats.org/officeDocument/2006/relationships/slideLayout" Target="../slideLayouts/slideLayout884.xml"/><Relationship Id="rId14" Type="http://schemas.openxmlformats.org/officeDocument/2006/relationships/slideLayout" Target="../slideLayouts/slideLayout889.xml"/><Relationship Id="rId22" Type="http://schemas.openxmlformats.org/officeDocument/2006/relationships/slideLayout" Target="../slideLayouts/slideLayout897.xml"/><Relationship Id="rId27" Type="http://schemas.openxmlformats.org/officeDocument/2006/relationships/slideLayout" Target="../slideLayouts/slideLayout902.xml"/><Relationship Id="rId30" Type="http://schemas.openxmlformats.org/officeDocument/2006/relationships/slideLayout" Target="../slideLayouts/slideLayout905.xml"/><Relationship Id="rId35" Type="http://schemas.openxmlformats.org/officeDocument/2006/relationships/slideLayout" Target="../slideLayouts/slideLayout910.xml"/><Relationship Id="rId43" Type="http://schemas.openxmlformats.org/officeDocument/2006/relationships/theme" Target="../theme/theme58.xml"/><Relationship Id="rId8" Type="http://schemas.openxmlformats.org/officeDocument/2006/relationships/slideLayout" Target="../slideLayouts/slideLayout883.xml"/><Relationship Id="rId3" Type="http://schemas.openxmlformats.org/officeDocument/2006/relationships/slideLayout" Target="../slideLayouts/slideLayout878.xml"/><Relationship Id="rId12" Type="http://schemas.openxmlformats.org/officeDocument/2006/relationships/slideLayout" Target="../slideLayouts/slideLayout887.xml"/><Relationship Id="rId17" Type="http://schemas.openxmlformats.org/officeDocument/2006/relationships/slideLayout" Target="../slideLayouts/slideLayout892.xml"/><Relationship Id="rId25" Type="http://schemas.openxmlformats.org/officeDocument/2006/relationships/slideLayout" Target="../slideLayouts/slideLayout900.xml"/><Relationship Id="rId33" Type="http://schemas.openxmlformats.org/officeDocument/2006/relationships/slideLayout" Target="../slideLayouts/slideLayout908.xml"/><Relationship Id="rId38" Type="http://schemas.openxmlformats.org/officeDocument/2006/relationships/slideLayout" Target="../slideLayouts/slideLayout913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5.xml"/><Relationship Id="rId3" Type="http://schemas.openxmlformats.org/officeDocument/2006/relationships/slideLayout" Target="../slideLayouts/slideLayout920.xml"/><Relationship Id="rId7" Type="http://schemas.openxmlformats.org/officeDocument/2006/relationships/slideLayout" Target="../slideLayouts/slideLayout924.xml"/><Relationship Id="rId2" Type="http://schemas.openxmlformats.org/officeDocument/2006/relationships/slideLayout" Target="../slideLayouts/slideLayout919.xml"/><Relationship Id="rId1" Type="http://schemas.openxmlformats.org/officeDocument/2006/relationships/slideLayout" Target="../slideLayouts/slideLayout918.xml"/><Relationship Id="rId6" Type="http://schemas.openxmlformats.org/officeDocument/2006/relationships/slideLayout" Target="../slideLayouts/slideLayout923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922.xml"/><Relationship Id="rId10" Type="http://schemas.openxmlformats.org/officeDocument/2006/relationships/theme" Target="../theme/theme59.xml"/><Relationship Id="rId4" Type="http://schemas.openxmlformats.org/officeDocument/2006/relationships/slideLayout" Target="../slideLayouts/slideLayout921.xml"/><Relationship Id="rId9" Type="http://schemas.openxmlformats.org/officeDocument/2006/relationships/slideLayout" Target="../slideLayouts/slideLayout92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6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4.xml"/><Relationship Id="rId3" Type="http://schemas.openxmlformats.org/officeDocument/2006/relationships/slideLayout" Target="../slideLayouts/slideLayout929.xml"/><Relationship Id="rId7" Type="http://schemas.openxmlformats.org/officeDocument/2006/relationships/slideLayout" Target="../slideLayouts/slideLayout933.xml"/><Relationship Id="rId2" Type="http://schemas.openxmlformats.org/officeDocument/2006/relationships/slideLayout" Target="../slideLayouts/slideLayout928.xml"/><Relationship Id="rId1" Type="http://schemas.openxmlformats.org/officeDocument/2006/relationships/slideLayout" Target="../slideLayouts/slideLayout927.xml"/><Relationship Id="rId6" Type="http://schemas.openxmlformats.org/officeDocument/2006/relationships/slideLayout" Target="../slideLayouts/slideLayout932.xml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931.xml"/><Relationship Id="rId10" Type="http://schemas.openxmlformats.org/officeDocument/2006/relationships/theme" Target="../theme/theme60.xml"/><Relationship Id="rId4" Type="http://schemas.openxmlformats.org/officeDocument/2006/relationships/slideLayout" Target="../slideLayouts/slideLayout930.xml"/><Relationship Id="rId9" Type="http://schemas.openxmlformats.org/officeDocument/2006/relationships/slideLayout" Target="../slideLayouts/slideLayout935.xml"/></Relationships>
</file>

<file path=ppt/slideMasters/_rels/slideMaster6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48.xml"/><Relationship Id="rId18" Type="http://schemas.openxmlformats.org/officeDocument/2006/relationships/slideLayout" Target="../slideLayouts/slideLayout953.xml"/><Relationship Id="rId26" Type="http://schemas.openxmlformats.org/officeDocument/2006/relationships/slideLayout" Target="../slideLayouts/slideLayout961.xml"/><Relationship Id="rId39" Type="http://schemas.openxmlformats.org/officeDocument/2006/relationships/slideLayout" Target="../slideLayouts/slideLayout974.xml"/><Relationship Id="rId21" Type="http://schemas.openxmlformats.org/officeDocument/2006/relationships/slideLayout" Target="../slideLayouts/slideLayout956.xml"/><Relationship Id="rId34" Type="http://schemas.openxmlformats.org/officeDocument/2006/relationships/slideLayout" Target="../slideLayouts/slideLayout969.xml"/><Relationship Id="rId42" Type="http://schemas.openxmlformats.org/officeDocument/2006/relationships/slideLayout" Target="../slideLayouts/slideLayout977.xml"/><Relationship Id="rId7" Type="http://schemas.openxmlformats.org/officeDocument/2006/relationships/slideLayout" Target="../slideLayouts/slideLayout942.xml"/><Relationship Id="rId2" Type="http://schemas.openxmlformats.org/officeDocument/2006/relationships/slideLayout" Target="../slideLayouts/slideLayout937.xml"/><Relationship Id="rId16" Type="http://schemas.openxmlformats.org/officeDocument/2006/relationships/slideLayout" Target="../slideLayouts/slideLayout951.xml"/><Relationship Id="rId29" Type="http://schemas.openxmlformats.org/officeDocument/2006/relationships/slideLayout" Target="../slideLayouts/slideLayout964.xml"/><Relationship Id="rId1" Type="http://schemas.openxmlformats.org/officeDocument/2006/relationships/slideLayout" Target="../slideLayouts/slideLayout936.xml"/><Relationship Id="rId6" Type="http://schemas.openxmlformats.org/officeDocument/2006/relationships/slideLayout" Target="../slideLayouts/slideLayout941.xml"/><Relationship Id="rId11" Type="http://schemas.openxmlformats.org/officeDocument/2006/relationships/slideLayout" Target="../slideLayouts/slideLayout946.xml"/><Relationship Id="rId24" Type="http://schemas.openxmlformats.org/officeDocument/2006/relationships/slideLayout" Target="../slideLayouts/slideLayout959.xml"/><Relationship Id="rId32" Type="http://schemas.openxmlformats.org/officeDocument/2006/relationships/slideLayout" Target="../slideLayouts/slideLayout967.xml"/><Relationship Id="rId37" Type="http://schemas.openxmlformats.org/officeDocument/2006/relationships/slideLayout" Target="../slideLayouts/slideLayout972.xml"/><Relationship Id="rId40" Type="http://schemas.openxmlformats.org/officeDocument/2006/relationships/slideLayout" Target="../slideLayouts/slideLayout975.xml"/><Relationship Id="rId45" Type="http://schemas.openxmlformats.org/officeDocument/2006/relationships/image" Target="../media/image29.png"/><Relationship Id="rId5" Type="http://schemas.openxmlformats.org/officeDocument/2006/relationships/slideLayout" Target="../slideLayouts/slideLayout940.xml"/><Relationship Id="rId15" Type="http://schemas.openxmlformats.org/officeDocument/2006/relationships/slideLayout" Target="../slideLayouts/slideLayout950.xml"/><Relationship Id="rId23" Type="http://schemas.openxmlformats.org/officeDocument/2006/relationships/slideLayout" Target="../slideLayouts/slideLayout958.xml"/><Relationship Id="rId28" Type="http://schemas.openxmlformats.org/officeDocument/2006/relationships/slideLayout" Target="../slideLayouts/slideLayout963.xml"/><Relationship Id="rId36" Type="http://schemas.openxmlformats.org/officeDocument/2006/relationships/slideLayout" Target="../slideLayouts/slideLayout971.xml"/><Relationship Id="rId10" Type="http://schemas.openxmlformats.org/officeDocument/2006/relationships/slideLayout" Target="../slideLayouts/slideLayout945.xml"/><Relationship Id="rId19" Type="http://schemas.openxmlformats.org/officeDocument/2006/relationships/slideLayout" Target="../slideLayouts/slideLayout954.xml"/><Relationship Id="rId31" Type="http://schemas.openxmlformats.org/officeDocument/2006/relationships/slideLayout" Target="../slideLayouts/slideLayout966.xml"/><Relationship Id="rId44" Type="http://schemas.openxmlformats.org/officeDocument/2006/relationships/theme" Target="../theme/theme61.xml"/><Relationship Id="rId4" Type="http://schemas.openxmlformats.org/officeDocument/2006/relationships/slideLayout" Target="../slideLayouts/slideLayout939.xml"/><Relationship Id="rId9" Type="http://schemas.openxmlformats.org/officeDocument/2006/relationships/slideLayout" Target="../slideLayouts/slideLayout944.xml"/><Relationship Id="rId14" Type="http://schemas.openxmlformats.org/officeDocument/2006/relationships/slideLayout" Target="../slideLayouts/slideLayout949.xml"/><Relationship Id="rId22" Type="http://schemas.openxmlformats.org/officeDocument/2006/relationships/slideLayout" Target="../slideLayouts/slideLayout957.xml"/><Relationship Id="rId27" Type="http://schemas.openxmlformats.org/officeDocument/2006/relationships/slideLayout" Target="../slideLayouts/slideLayout962.xml"/><Relationship Id="rId30" Type="http://schemas.openxmlformats.org/officeDocument/2006/relationships/slideLayout" Target="../slideLayouts/slideLayout965.xml"/><Relationship Id="rId35" Type="http://schemas.openxmlformats.org/officeDocument/2006/relationships/slideLayout" Target="../slideLayouts/slideLayout970.xml"/><Relationship Id="rId43" Type="http://schemas.openxmlformats.org/officeDocument/2006/relationships/slideLayout" Target="../slideLayouts/slideLayout978.xml"/><Relationship Id="rId8" Type="http://schemas.openxmlformats.org/officeDocument/2006/relationships/slideLayout" Target="../slideLayouts/slideLayout943.xml"/><Relationship Id="rId3" Type="http://schemas.openxmlformats.org/officeDocument/2006/relationships/slideLayout" Target="../slideLayouts/slideLayout938.xml"/><Relationship Id="rId12" Type="http://schemas.openxmlformats.org/officeDocument/2006/relationships/slideLayout" Target="../slideLayouts/slideLayout947.xml"/><Relationship Id="rId17" Type="http://schemas.openxmlformats.org/officeDocument/2006/relationships/slideLayout" Target="../slideLayouts/slideLayout952.xml"/><Relationship Id="rId25" Type="http://schemas.openxmlformats.org/officeDocument/2006/relationships/slideLayout" Target="../slideLayouts/slideLayout960.xml"/><Relationship Id="rId33" Type="http://schemas.openxmlformats.org/officeDocument/2006/relationships/slideLayout" Target="../slideLayouts/slideLayout968.xml"/><Relationship Id="rId38" Type="http://schemas.openxmlformats.org/officeDocument/2006/relationships/slideLayout" Target="../slideLayouts/slideLayout973.xml"/><Relationship Id="rId20" Type="http://schemas.openxmlformats.org/officeDocument/2006/relationships/slideLayout" Target="../slideLayouts/slideLayout955.xml"/><Relationship Id="rId41" Type="http://schemas.openxmlformats.org/officeDocument/2006/relationships/slideLayout" Target="../slideLayouts/slideLayout976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6.xml"/><Relationship Id="rId13" Type="http://schemas.openxmlformats.org/officeDocument/2006/relationships/slideLayout" Target="../slideLayouts/slideLayout991.xml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981.xml"/><Relationship Id="rId7" Type="http://schemas.openxmlformats.org/officeDocument/2006/relationships/slideLayout" Target="../slideLayouts/slideLayout985.xml"/><Relationship Id="rId12" Type="http://schemas.openxmlformats.org/officeDocument/2006/relationships/slideLayout" Target="../slideLayouts/slideLayout990.xml"/><Relationship Id="rId17" Type="http://schemas.openxmlformats.org/officeDocument/2006/relationships/theme" Target="../theme/theme62.xml"/><Relationship Id="rId2" Type="http://schemas.openxmlformats.org/officeDocument/2006/relationships/slideLayout" Target="../slideLayouts/slideLayout980.xml"/><Relationship Id="rId16" Type="http://schemas.openxmlformats.org/officeDocument/2006/relationships/slideLayout" Target="../slideLayouts/slideLayout994.xml"/><Relationship Id="rId1" Type="http://schemas.openxmlformats.org/officeDocument/2006/relationships/slideLayout" Target="../slideLayouts/slideLayout979.xml"/><Relationship Id="rId6" Type="http://schemas.openxmlformats.org/officeDocument/2006/relationships/slideLayout" Target="../slideLayouts/slideLayout984.xml"/><Relationship Id="rId11" Type="http://schemas.openxmlformats.org/officeDocument/2006/relationships/slideLayout" Target="../slideLayouts/slideLayout989.xml"/><Relationship Id="rId5" Type="http://schemas.openxmlformats.org/officeDocument/2006/relationships/slideLayout" Target="../slideLayouts/slideLayout983.xml"/><Relationship Id="rId15" Type="http://schemas.openxmlformats.org/officeDocument/2006/relationships/slideLayout" Target="../slideLayouts/slideLayout993.xml"/><Relationship Id="rId10" Type="http://schemas.openxmlformats.org/officeDocument/2006/relationships/slideLayout" Target="../slideLayouts/slideLayout988.xml"/><Relationship Id="rId4" Type="http://schemas.openxmlformats.org/officeDocument/2006/relationships/slideLayout" Target="../slideLayouts/slideLayout982.xml"/><Relationship Id="rId9" Type="http://schemas.openxmlformats.org/officeDocument/2006/relationships/slideLayout" Target="../slideLayouts/slideLayout987.xml"/><Relationship Id="rId14" Type="http://schemas.openxmlformats.org/officeDocument/2006/relationships/slideLayout" Target="../slideLayouts/slideLayout992.xml"/></Relationships>
</file>

<file path=ppt/slideMasters/_rels/slideMaster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96.xml"/><Relationship Id="rId1" Type="http://schemas.openxmlformats.org/officeDocument/2006/relationships/slideLayout" Target="../slideLayouts/slideLayout995.xml"/><Relationship Id="rId6" Type="http://schemas.openxmlformats.org/officeDocument/2006/relationships/image" Target="../media/image12.png"/><Relationship Id="rId5" Type="http://schemas.openxmlformats.org/officeDocument/2006/relationships/theme" Target="../theme/theme63.xml"/><Relationship Id="rId4" Type="http://schemas.openxmlformats.org/officeDocument/2006/relationships/slideLayout" Target="../slideLayouts/slideLayout998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6.xml"/><Relationship Id="rId13" Type="http://schemas.openxmlformats.org/officeDocument/2006/relationships/slideLayout" Target="../slideLayouts/slideLayout1011.xml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1001.xml"/><Relationship Id="rId7" Type="http://schemas.openxmlformats.org/officeDocument/2006/relationships/slideLayout" Target="../slideLayouts/slideLayout1005.xml"/><Relationship Id="rId12" Type="http://schemas.openxmlformats.org/officeDocument/2006/relationships/slideLayout" Target="../slideLayouts/slideLayout1010.xml"/><Relationship Id="rId17" Type="http://schemas.openxmlformats.org/officeDocument/2006/relationships/theme" Target="../theme/theme64.xml"/><Relationship Id="rId2" Type="http://schemas.openxmlformats.org/officeDocument/2006/relationships/slideLayout" Target="../slideLayouts/slideLayout1000.xml"/><Relationship Id="rId16" Type="http://schemas.openxmlformats.org/officeDocument/2006/relationships/slideLayout" Target="../slideLayouts/slideLayout1014.xml"/><Relationship Id="rId1" Type="http://schemas.openxmlformats.org/officeDocument/2006/relationships/slideLayout" Target="../slideLayouts/slideLayout999.xml"/><Relationship Id="rId6" Type="http://schemas.openxmlformats.org/officeDocument/2006/relationships/slideLayout" Target="../slideLayouts/slideLayout1004.xml"/><Relationship Id="rId11" Type="http://schemas.openxmlformats.org/officeDocument/2006/relationships/slideLayout" Target="../slideLayouts/slideLayout1009.xml"/><Relationship Id="rId5" Type="http://schemas.openxmlformats.org/officeDocument/2006/relationships/slideLayout" Target="../slideLayouts/slideLayout1003.xml"/><Relationship Id="rId15" Type="http://schemas.openxmlformats.org/officeDocument/2006/relationships/slideLayout" Target="../slideLayouts/slideLayout1013.xml"/><Relationship Id="rId10" Type="http://schemas.openxmlformats.org/officeDocument/2006/relationships/slideLayout" Target="../slideLayouts/slideLayout1008.xml"/><Relationship Id="rId4" Type="http://schemas.openxmlformats.org/officeDocument/2006/relationships/slideLayout" Target="../slideLayouts/slideLayout1002.xml"/><Relationship Id="rId9" Type="http://schemas.openxmlformats.org/officeDocument/2006/relationships/slideLayout" Target="../slideLayouts/slideLayout1007.xml"/><Relationship Id="rId14" Type="http://schemas.openxmlformats.org/officeDocument/2006/relationships/slideLayout" Target="../slideLayouts/slideLayout1012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2.xml"/><Relationship Id="rId3" Type="http://schemas.openxmlformats.org/officeDocument/2006/relationships/slideLayout" Target="../slideLayouts/slideLayout1017.xml"/><Relationship Id="rId7" Type="http://schemas.openxmlformats.org/officeDocument/2006/relationships/slideLayout" Target="../slideLayouts/slideLayout1021.xml"/><Relationship Id="rId2" Type="http://schemas.openxmlformats.org/officeDocument/2006/relationships/slideLayout" Target="../slideLayouts/slideLayout1016.xml"/><Relationship Id="rId1" Type="http://schemas.openxmlformats.org/officeDocument/2006/relationships/slideLayout" Target="../slideLayouts/slideLayout1015.xml"/><Relationship Id="rId6" Type="http://schemas.openxmlformats.org/officeDocument/2006/relationships/slideLayout" Target="../slideLayouts/slideLayout1020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1019.xml"/><Relationship Id="rId10" Type="http://schemas.openxmlformats.org/officeDocument/2006/relationships/theme" Target="../theme/theme65.xml"/><Relationship Id="rId4" Type="http://schemas.openxmlformats.org/officeDocument/2006/relationships/slideLayout" Target="../slideLayouts/slideLayout1018.xml"/><Relationship Id="rId9" Type="http://schemas.openxmlformats.org/officeDocument/2006/relationships/slideLayout" Target="../slideLayouts/slideLayout1023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1.xml"/><Relationship Id="rId3" Type="http://schemas.openxmlformats.org/officeDocument/2006/relationships/slideLayout" Target="../slideLayouts/slideLayout1026.xml"/><Relationship Id="rId7" Type="http://schemas.openxmlformats.org/officeDocument/2006/relationships/slideLayout" Target="../slideLayouts/slideLayout1030.xml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1025.xml"/><Relationship Id="rId1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9.xml"/><Relationship Id="rId11" Type="http://schemas.openxmlformats.org/officeDocument/2006/relationships/theme" Target="../theme/theme66.xml"/><Relationship Id="rId5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33.xml"/><Relationship Id="rId4" Type="http://schemas.openxmlformats.org/officeDocument/2006/relationships/slideLayout" Target="../slideLayouts/slideLayout1027.xml"/><Relationship Id="rId9" Type="http://schemas.openxmlformats.org/officeDocument/2006/relationships/slideLayout" Target="../slideLayouts/slideLayout1032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1.xml"/><Relationship Id="rId3" Type="http://schemas.openxmlformats.org/officeDocument/2006/relationships/slideLayout" Target="../slideLayouts/slideLayout1036.xml"/><Relationship Id="rId7" Type="http://schemas.openxmlformats.org/officeDocument/2006/relationships/slideLayout" Target="../slideLayouts/slideLayout1040.xml"/><Relationship Id="rId2" Type="http://schemas.openxmlformats.org/officeDocument/2006/relationships/slideLayout" Target="../slideLayouts/slideLayout1035.xml"/><Relationship Id="rId1" Type="http://schemas.openxmlformats.org/officeDocument/2006/relationships/slideLayout" Target="../slideLayouts/slideLayout1034.xml"/><Relationship Id="rId6" Type="http://schemas.openxmlformats.org/officeDocument/2006/relationships/slideLayout" Target="../slideLayouts/slideLayout1039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1038.xml"/><Relationship Id="rId10" Type="http://schemas.openxmlformats.org/officeDocument/2006/relationships/theme" Target="../theme/theme67.xml"/><Relationship Id="rId4" Type="http://schemas.openxmlformats.org/officeDocument/2006/relationships/slideLayout" Target="../slideLayouts/slideLayout1037.xml"/><Relationship Id="rId9" Type="http://schemas.openxmlformats.org/officeDocument/2006/relationships/slideLayout" Target="../slideLayouts/slideLayout104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40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35824"/>
            <a:ext cx="9144000" cy="3664745"/>
          </a:xfrm>
          <a:prstGeom prst="rect">
            <a:avLst/>
          </a:prstGeom>
          <a:solidFill>
            <a:srgbClr val="006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2" tIns="45660" rIns="91322" bIns="45660" rtlCol="0" anchor="ctr"/>
          <a:lstStyle/>
          <a:p>
            <a:pPr algn="ctr"/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35696" y="1491631"/>
            <a:ext cx="6851104" cy="1537878"/>
          </a:xfrm>
          <a:prstGeom prst="rect">
            <a:avLst/>
          </a:prstGeom>
        </p:spPr>
        <p:txBody>
          <a:bodyPr vert="horz" lIns="91322" tIns="45660" rIns="91322" bIns="4566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5696" y="3029508"/>
            <a:ext cx="6851104" cy="568356"/>
          </a:xfrm>
          <a:prstGeom prst="rect">
            <a:avLst/>
          </a:prstGeom>
        </p:spPr>
        <p:txBody>
          <a:bodyPr vert="horz" lIns="91322" tIns="45660" rIns="91322" bIns="45660" rtlCol="0" anchor="b">
            <a:no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8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3819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" r="39342" b="11228"/>
          <a:stretch/>
        </p:blipFill>
        <p:spPr>
          <a:xfrm>
            <a:off x="3394" y="843578"/>
            <a:ext cx="5648761" cy="3672409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#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640473"/>
            <a:ext cx="2448272" cy="307655"/>
          </a:xfrm>
          <a:prstGeom prst="rect">
            <a:avLst/>
          </a:prstGeom>
          <a:noFill/>
        </p:spPr>
        <p:txBody>
          <a:bodyPr wrap="square" lIns="91322" tIns="45660" rIns="91322" bIns="45660" rtlCol="0" anchor="b">
            <a:spAutoFit/>
          </a:bodyPr>
          <a:lstStyle/>
          <a:p>
            <a:pPr algn="l"/>
            <a:r>
              <a:rPr lang="en-IN" sz="1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191184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8" r:id="rId2"/>
    <p:sldLayoutId id="2147483691" r:id="rId3"/>
  </p:sldLayoutIdLst>
  <p:hf hdr="0" ftr="0" dt="0"/>
  <p:txStyles>
    <p:titleStyle>
      <a:lvl1pPr algn="r" defTabSz="913227" rtl="0" eaLnBrk="1" latinLnBrk="0" hangingPunct="1">
        <a:spcBef>
          <a:spcPct val="0"/>
        </a:spcBef>
        <a:buNone/>
        <a:defRPr sz="45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indent="0" algn="r" defTabSz="913227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2">
              <a:lumMod val="20000"/>
              <a:lumOff val="80000"/>
            </a:schemeClr>
          </a:solidFill>
          <a:latin typeface="+mj-lt"/>
          <a:ea typeface="+mn-ea"/>
          <a:cs typeface="+mn-cs"/>
        </a:defRPr>
      </a:lvl1pPr>
      <a:lvl2pPr marL="741995" indent="-285386" algn="l" defTabSz="91322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532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145" indent="-228306" algn="l" defTabSz="91322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760" indent="-228306" algn="l" defTabSz="91322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374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98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59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213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1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7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8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51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6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8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9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06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902" tIns="45451" rIns="90902" bIns="45451" numCol="1" rtlCol="0" anchor="t" anchorCtr="0" compatLnSpc="1">
            <a:prstTxWarp prst="textNoShape">
              <a:avLst/>
            </a:prstTxWarp>
          </a:bodyPr>
          <a:lstStyle/>
          <a:p>
            <a:pPr defTabSz="909020"/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8" y="4867918"/>
            <a:ext cx="1257591" cy="245678"/>
          </a:xfrm>
          <a:prstGeom prst="rect">
            <a:avLst/>
          </a:prstGeom>
          <a:noFill/>
        </p:spPr>
        <p:txBody>
          <a:bodyPr wrap="none" lIns="90902" tIns="45451" rIns="90902" bIns="45451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648072"/>
          </a:xfrm>
          <a:prstGeom prst="rect">
            <a:avLst/>
          </a:prstGeom>
        </p:spPr>
        <p:txBody>
          <a:bodyPr vert="horz" lIns="90902" tIns="45451" rIns="90902" bIns="45451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6"/>
            <a:ext cx="8229600" cy="3394472"/>
          </a:xfrm>
          <a:prstGeom prst="rect">
            <a:avLst/>
          </a:prstGeom>
        </p:spPr>
        <p:txBody>
          <a:bodyPr vert="horz" lIns="90902" tIns="45451" rIns="90902" bIns="4545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360"/>
            <a:ext cx="360040" cy="193724"/>
          </a:xfrm>
          <a:prstGeom prst="rect">
            <a:avLst/>
          </a:prstGeom>
        </p:spPr>
        <p:txBody>
          <a:bodyPr lIns="90902" tIns="45451" rIns="90902" bIns="45451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09"/>
            <a:ext cx="360040" cy="193724"/>
          </a:xfrm>
          <a:prstGeom prst="rect">
            <a:avLst/>
          </a:prstGeom>
        </p:spPr>
        <p:txBody>
          <a:bodyPr lIns="90902" tIns="45451" rIns="90902" bIns="45451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039"/>
            <a:ext cx="2578613" cy="1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</p:sldLayoutIdLst>
  <p:hf hdr="0" dt="0"/>
  <p:txStyles>
    <p:titleStyle>
      <a:lvl1pPr algn="l" defTabSz="909020" rtl="0" eaLnBrk="1" latinLnBrk="0" hangingPunct="1">
        <a:spcBef>
          <a:spcPct val="0"/>
        </a:spcBef>
        <a:buNone/>
        <a:defRPr sz="27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0882" indent="-340882" algn="l" defTabSz="90902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4069" indent="-284069" algn="l" defTabSz="90902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9731" indent="-227256" algn="l" defTabSz="90902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4863" indent="-227256" algn="l" defTabSz="804863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5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69993" indent="-227256" algn="l" defTabSz="90902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499807" indent="-227256" algn="l" defTabSz="9090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4317" indent="-227256" algn="l" defTabSz="9090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8827" indent="-227256" algn="l" defTabSz="9090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3338" indent="-227256" algn="l" defTabSz="90902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9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510" algn="l" defTabSz="909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9020" algn="l" defTabSz="909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531" algn="l" defTabSz="909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8041" algn="l" defTabSz="909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2551" algn="l" defTabSz="909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7062" algn="l" defTabSz="909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1572" algn="l" defTabSz="909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6083" algn="l" defTabSz="90902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68110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231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8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68110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prstClr val="white"/>
                </a:solidFill>
                <a:latin typeface="Calibri"/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231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3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2" y="840510"/>
            <a:ext cx="9155013" cy="3678869"/>
          </a:xfrm>
          <a:prstGeom prst="rect">
            <a:avLst/>
          </a:prstGeom>
        </p:spPr>
      </p:pic>
      <p:sp>
        <p:nvSpPr>
          <p:cNvPr id="28691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2339753" y="2647560"/>
            <a:ext cx="6408712" cy="95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dirty="0"/>
              <a:t>Your Sub headline will go here</a:t>
            </a:r>
          </a:p>
        </p:txBody>
      </p:sp>
      <p:sp>
        <p:nvSpPr>
          <p:cNvPr id="28689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39752" y="1513529"/>
            <a:ext cx="6408712" cy="1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dirty="0"/>
              <a:t>Divider slide headlines </a:t>
            </a:r>
          </a:p>
          <a:p>
            <a:pPr lvl="0"/>
            <a:r>
              <a:rPr lang="en-IN" dirty="0"/>
              <a:t>will goes here</a:t>
            </a:r>
          </a:p>
        </p:txBody>
      </p:sp>
      <p:pic>
        <p:nvPicPr>
          <p:cNvPr id="7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3819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4640430"/>
            <a:ext cx="244827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110783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4269" r:id="rId2"/>
  </p:sldLayoutIdLst>
  <p:hf hdr="0" ftr="0" dt="0"/>
  <p:txStyles>
    <p:titleStyle>
      <a:lvl1pPr marL="0" indent="0" algn="r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Wingdings" pitchFamily="2" charset="2"/>
        <a:buNone/>
        <a:defRPr sz="2400" b="0" baseline="0">
          <a:solidFill>
            <a:srgbClr val="CBEC78"/>
          </a:solidFill>
          <a:latin typeface="Calibri" pitchFamily="34" charset="0"/>
          <a:ea typeface="Open Sans" pitchFamily="34" charset="0"/>
          <a:cs typeface="Calibri" pitchFamily="34" charset="0"/>
        </a:defRPr>
      </a:lvl1pPr>
      <a:lvl2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2pPr>
      <a:lvl3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3pPr>
      <a:lvl4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4pPr>
      <a:lvl5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5pPr>
      <a:lvl6pPr marL="457200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6pPr>
      <a:lvl7pPr marL="914400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7pPr>
      <a:lvl8pPr marL="1371600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8pPr>
      <a:lvl9pPr marL="1828800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9pPr>
    </p:titleStyle>
    <p:bodyStyle>
      <a:lvl1pPr marL="342900" marR="0" indent="-342900" algn="r" defTabSz="914400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Tx/>
        <a:buNone/>
        <a:tabLst/>
        <a:defRPr lang="en-IN" sz="4500" b="0" baseline="0" dirty="0" smtClean="0">
          <a:solidFill>
            <a:schemeClr val="bg1"/>
          </a:solidFill>
          <a:latin typeface="Calibri Light" pitchFamily="34" charset="0"/>
          <a:ea typeface="Open Sans" pitchFamily="34" charset="0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35824"/>
            <a:ext cx="9144000" cy="3664745"/>
          </a:xfrm>
          <a:prstGeom prst="rect">
            <a:avLst/>
          </a:prstGeom>
          <a:solidFill>
            <a:srgbClr val="006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35696" y="1491630"/>
            <a:ext cx="6851104" cy="15378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5696" y="3029508"/>
            <a:ext cx="6851104" cy="5683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8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3819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" r="39342" b="11228"/>
          <a:stretch/>
        </p:blipFill>
        <p:spPr>
          <a:xfrm>
            <a:off x="3394" y="843563"/>
            <a:ext cx="5648761" cy="3672409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#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4" y="4640430"/>
            <a:ext cx="244827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1400" dirty="0">
                <a:solidFill>
                  <a:srgbClr val="262626">
                    <a:lumMod val="50000"/>
                    <a:lumOff val="50000"/>
                  </a:srgb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2133701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</p:sldLayoutIdLst>
  <p:hf hdr="0" ftr="0" dt="0"/>
  <p:txStyles>
    <p:titleStyle>
      <a:lvl1pPr algn="r" defTabSz="914400" rtl="0" eaLnBrk="1" latinLnBrk="0" hangingPunct="1">
        <a:spcBef>
          <a:spcPct val="0"/>
        </a:spcBef>
        <a:buNone/>
        <a:defRPr sz="45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indent="0" algn="r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2">
              <a:lumMod val="20000"/>
              <a:lumOff val="8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68110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231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5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2" y="840510"/>
            <a:ext cx="9155013" cy="3678869"/>
          </a:xfrm>
          <a:prstGeom prst="rect">
            <a:avLst/>
          </a:prstGeom>
        </p:spPr>
      </p:pic>
      <p:sp>
        <p:nvSpPr>
          <p:cNvPr id="28691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2339753" y="2647560"/>
            <a:ext cx="6408712" cy="95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dirty="0"/>
              <a:t>Your Sub headline will go here</a:t>
            </a:r>
          </a:p>
        </p:txBody>
      </p:sp>
      <p:sp>
        <p:nvSpPr>
          <p:cNvPr id="28689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39752" y="1513529"/>
            <a:ext cx="6408712" cy="1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dirty="0"/>
              <a:t>Divider slide headlines </a:t>
            </a:r>
          </a:p>
          <a:p>
            <a:pPr lvl="0"/>
            <a:r>
              <a:rPr lang="en-IN" dirty="0"/>
              <a:t>will goes here</a:t>
            </a:r>
          </a:p>
        </p:txBody>
      </p:sp>
      <p:pic>
        <p:nvPicPr>
          <p:cNvPr id="7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3819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4640430"/>
            <a:ext cx="2448272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216241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</p:sldLayoutIdLst>
  <p:hf hdr="0" ftr="0" dt="0"/>
  <p:txStyles>
    <p:titleStyle>
      <a:lvl1pPr marL="0" indent="0" algn="r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Wingdings" pitchFamily="2" charset="2"/>
        <a:buNone/>
        <a:defRPr sz="2400" b="0" baseline="0">
          <a:solidFill>
            <a:srgbClr val="CBEC78"/>
          </a:solidFill>
          <a:latin typeface="Calibri" pitchFamily="34" charset="0"/>
          <a:ea typeface="Open Sans" pitchFamily="34" charset="0"/>
          <a:cs typeface="Calibri" pitchFamily="34" charset="0"/>
        </a:defRPr>
      </a:lvl1pPr>
      <a:lvl2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2pPr>
      <a:lvl3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3pPr>
      <a:lvl4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4pPr>
      <a:lvl5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5pPr>
      <a:lvl6pPr marL="457200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6pPr>
      <a:lvl7pPr marL="914400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7pPr>
      <a:lvl8pPr marL="1371600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8pPr>
      <a:lvl9pPr marL="1828800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9pPr>
    </p:titleStyle>
    <p:bodyStyle>
      <a:lvl1pPr marL="342900" marR="0" indent="-342900" algn="r" defTabSz="914400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Tx/>
        <a:buNone/>
        <a:tabLst/>
        <a:defRPr lang="en-IN" sz="4500" b="0" baseline="0" dirty="0" smtClean="0">
          <a:solidFill>
            <a:schemeClr val="bg1"/>
          </a:solidFill>
          <a:latin typeface="Calibri Light" pitchFamily="34" charset="0"/>
          <a:ea typeface="Open Sans" pitchFamily="34" charset="0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68110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prstClr val="white"/>
                </a:solidFill>
                <a:latin typeface="Calibri"/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231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2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68110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231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0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22" tIns="45660" rIns="91322" bIns="4566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5" y="4867919"/>
            <a:ext cx="1258440" cy="246100"/>
          </a:xfrm>
          <a:prstGeom prst="rect">
            <a:avLst/>
          </a:prstGeom>
          <a:noFill/>
        </p:spPr>
        <p:txBody>
          <a:bodyPr wrap="none" lIns="91322" tIns="45660" rIns="91322" bIns="45660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322" tIns="45660" rIns="91322" bIns="4566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65"/>
            <a:ext cx="8229600" cy="3394472"/>
          </a:xfrm>
          <a:prstGeom prst="rect">
            <a:avLst/>
          </a:prstGeom>
        </p:spPr>
        <p:txBody>
          <a:bodyPr vert="horz" lIns="91322" tIns="45660" rIns="91322" bIns="456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223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2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</p:sldLayoutIdLst>
  <p:hf hdr="0" dt="0"/>
  <p:txStyles>
    <p:titleStyle>
      <a:lvl1pPr algn="l" defTabSz="913227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457" indent="-342457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386" indent="-285386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226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8583" indent="-228306" algn="l" defTabSz="808583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4945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1374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98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59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213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1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7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8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51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6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8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9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06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22" tIns="45660" rIns="91322" bIns="456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32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dirty="0">
              <a:ln>
                <a:noFill/>
              </a:ln>
              <a:solidFill>
                <a:srgbClr val="0065A4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5" y="4867919"/>
            <a:ext cx="1258440" cy="246100"/>
          </a:xfrm>
          <a:prstGeom prst="rect">
            <a:avLst/>
          </a:prstGeom>
          <a:noFill/>
        </p:spPr>
        <p:txBody>
          <a:bodyPr wrap="none" lIns="91322" tIns="45660" rIns="91322" bIns="45660" rtlCol="0">
            <a:spAutoFit/>
          </a:bodyPr>
          <a:lstStyle/>
          <a:p>
            <a:r>
              <a:rPr lang="en-IN" sz="1000" b="1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322" tIns="45660" rIns="91322" bIns="4566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65"/>
            <a:ext cx="8229600" cy="3394472"/>
          </a:xfrm>
          <a:prstGeom prst="rect">
            <a:avLst/>
          </a:prstGeom>
        </p:spPr>
        <p:txBody>
          <a:bodyPr vert="horz" lIns="91322" tIns="45660" rIns="91322" bIns="456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243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2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7" r:id="rId8"/>
    <p:sldLayoutId id="2147483995" r:id="rId9"/>
    <p:sldLayoutId id="2147484268" r:id="rId10"/>
  </p:sldLayoutIdLst>
  <p:hf hdr="0" dt="0"/>
  <p:txStyles>
    <p:titleStyle>
      <a:lvl1pPr algn="l" defTabSz="913227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457" indent="-342457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386" indent="-285386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226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8583" indent="-228306" algn="l" defTabSz="808583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4945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1374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98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59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213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1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7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8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51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6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8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9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06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68090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prstClr val="white"/>
                </a:solidFill>
                <a:latin typeface="Calibri"/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211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3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5BBBD-1E48-4546-BAD6-4A93BD36607E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24-09-2019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2FD69-7138-4005-8F81-283F3E26F70A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63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68012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133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8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91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358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9B3AD5B-B557-46F6-9214-8264A2607926}" type="datetimeFigureOut">
              <a:rPr lang="en-IN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24-09-2019</a:t>
            </a:fld>
            <a:endParaRPr lang="en-IN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358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IN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358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799AB88-B23C-4D06-AD6A-85285D6B4FB9}" type="slidenum">
              <a:rPr lang="en-IN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IN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87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68012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133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39622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6380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6" y="4849374"/>
            <a:ext cx="2044111" cy="2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7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3" b="1672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 4"/>
          <p:cNvSpPr/>
          <p:nvPr/>
        </p:nvSpPr>
        <p:spPr>
          <a:xfrm>
            <a:off x="731873" y="700089"/>
            <a:ext cx="3976687" cy="3959225"/>
          </a:xfrm>
          <a:custGeom>
            <a:avLst/>
            <a:gdLst/>
            <a:ahLst/>
            <a:cxnLst/>
            <a:rect l="l" t="t" r="r" b="b"/>
            <a:pathLst>
              <a:path w="4269105" h="3721100">
                <a:moveTo>
                  <a:pt x="4268685" y="3720871"/>
                </a:moveTo>
                <a:lnTo>
                  <a:pt x="0" y="3720871"/>
                </a:lnTo>
                <a:lnTo>
                  <a:pt x="0" y="0"/>
                </a:lnTo>
                <a:lnTo>
                  <a:pt x="4268685" y="0"/>
                </a:lnTo>
                <a:lnTo>
                  <a:pt x="4268685" y="372087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/>
          <a:lstStyle/>
          <a:p>
            <a:pPr>
              <a:defRPr/>
            </a:pPr>
            <a:endParaRPr dirty="0">
              <a:solidFill>
                <a:prstClr val="black"/>
              </a:solidFill>
            </a:endParaRPr>
          </a:p>
        </p:txBody>
      </p:sp>
      <p:pic>
        <p:nvPicPr>
          <p:cNvPr id="4100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3" y="1131888"/>
            <a:ext cx="219392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itle Placeholder 1"/>
          <p:cNvSpPr>
            <a:spLocks noGrp="1"/>
          </p:cNvSpPr>
          <p:nvPr>
            <p:ph type="title"/>
          </p:nvPr>
        </p:nvSpPr>
        <p:spPr bwMode="auto">
          <a:xfrm>
            <a:off x="1008063" y="1779609"/>
            <a:ext cx="33718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Cover Slide</a:t>
            </a:r>
          </a:p>
        </p:txBody>
      </p:sp>
      <p:sp>
        <p:nvSpPr>
          <p:cNvPr id="410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08071" y="3867150"/>
            <a:ext cx="3444875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77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1" r:id="rId1"/>
  </p:sldLayoutIdLst>
  <p:txStyles>
    <p:titleStyle>
      <a:lvl1pPr algn="l" rtl="0" fontAlgn="base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buFont typeface="Arial" charset="0"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algn="l" rtl="0" fontAlgn="base">
        <a:spcBef>
          <a:spcPct val="200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fontAlgn="base">
        <a:spcBef>
          <a:spcPct val="200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fontAlgn="base">
        <a:spcBef>
          <a:spcPct val="200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fontAlgn="base">
        <a:spcBef>
          <a:spcPct val="200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4"/>
          <p:cNvSpPr>
            <a:spLocks noChangeArrowheads="1"/>
          </p:cNvSpPr>
          <p:nvPr/>
        </p:nvSpPr>
        <p:spPr bwMode="auto">
          <a:xfrm>
            <a:off x="0" y="4765719"/>
            <a:ext cx="9144000" cy="377825"/>
          </a:xfrm>
          <a:prstGeom prst="rect">
            <a:avLst/>
          </a:prstGeom>
          <a:solidFill>
            <a:srgbClr val="0065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dirty="0">
              <a:solidFill>
                <a:srgbClr val="0065A4"/>
              </a:solidFill>
              <a:cs typeface="Aria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209594"/>
            <a:ext cx="8280400" cy="614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842964"/>
            <a:ext cx="8280400" cy="34718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029" name="TextBox 50"/>
          <p:cNvSpPr txBox="1">
            <a:spLocks noChangeArrowheads="1"/>
          </p:cNvSpPr>
          <p:nvPr/>
        </p:nvSpPr>
        <p:spPr bwMode="auto">
          <a:xfrm>
            <a:off x="7308875" y="4803819"/>
            <a:ext cx="12282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0" dirty="0">
                <a:solidFill>
                  <a:srgbClr val="D9D9D9"/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250" y="4889544"/>
            <a:ext cx="0" cy="920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31" name="Picture 5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4765676"/>
            <a:ext cx="255354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3388" y="4834836"/>
            <a:ext cx="360363" cy="19367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7400EA1-762A-4FF6-8A70-4141B3AE7845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942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  <p:sldLayoutId id="2147484285" r:id="rId13"/>
    <p:sldLayoutId id="2147484286" r:id="rId14"/>
    <p:sldLayoutId id="2147484287" r:id="rId15"/>
    <p:sldLayoutId id="2147484288" r:id="rId16"/>
    <p:sldLayoutId id="2147484289" r:id="rId17"/>
    <p:sldLayoutId id="2147484290" r:id="rId18"/>
    <p:sldLayoutId id="2147484291" r:id="rId19"/>
    <p:sldLayoutId id="2147484292" r:id="rId20"/>
    <p:sldLayoutId id="2147484293" r:id="rId21"/>
    <p:sldLayoutId id="2147484294" r:id="rId22"/>
    <p:sldLayoutId id="2147484295" r:id="rId23"/>
    <p:sldLayoutId id="2147484296" r:id="rId24"/>
    <p:sldLayoutId id="2147484297" r:id="rId25"/>
    <p:sldLayoutId id="2147484298" r:id="rId26"/>
    <p:sldLayoutId id="2147484299" r:id="rId27"/>
    <p:sldLayoutId id="2147484300" r:id="rId28"/>
    <p:sldLayoutId id="2147484301" r:id="rId29"/>
    <p:sldLayoutId id="2147484302" r:id="rId30"/>
    <p:sldLayoutId id="2147484303" r:id="rId31"/>
    <p:sldLayoutId id="2147484304" r:id="rId32"/>
    <p:sldLayoutId id="2147484305" r:id="rId33"/>
    <p:sldLayoutId id="2147484306" r:id="rId34"/>
    <p:sldLayoutId id="2147484307" r:id="rId35"/>
    <p:sldLayoutId id="2147484308" r:id="rId36"/>
    <p:sldLayoutId id="2147484309" r:id="rId37"/>
    <p:sldLayoutId id="2147484310" r:id="rId38"/>
    <p:sldLayoutId id="2147484311" r:id="rId39"/>
    <p:sldLayoutId id="2147484312" r:id="rId40"/>
    <p:sldLayoutId id="2147484313" r:id="rId41"/>
    <p:sldLayoutId id="2147484314" r:id="rId42"/>
    <p:sldLayoutId id="2147484615" r:id="rId43"/>
    <p:sldLayoutId id="2147484896" r:id="rId44"/>
  </p:sldLayoutIdLst>
  <p:txStyles>
    <p:titleStyle>
      <a:lvl1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 kern="800" spc="-40">
          <a:solidFill>
            <a:srgbClr val="0065A4"/>
          </a:solidFill>
          <a:latin typeface="+mj-lt"/>
          <a:ea typeface="+mj-ea"/>
          <a:cs typeface="+mj-cs"/>
        </a:defRPr>
      </a:lvl1pPr>
      <a:lvl2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2pPr>
      <a:lvl3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3pPr>
      <a:lvl4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4pPr>
      <a:lvl5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5pPr>
      <a:lvl6pPr marL="4572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6pPr>
      <a:lvl7pPr marL="9144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7pPr>
      <a:lvl8pPr marL="13716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8pPr>
      <a:lvl9pPr marL="18288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9pPr>
    </p:titleStyle>
    <p:bodyStyle>
      <a:lvl1pPr marL="228600" indent="-228600" algn="l" defTabSz="912813" rtl="0" eaLnBrk="1" fontAlgn="base" hangingPunct="1">
        <a:spcBef>
          <a:spcPct val="20000"/>
        </a:spcBef>
        <a:spcAft>
          <a:spcPct val="0"/>
        </a:spcAft>
        <a:buFont typeface="Calibri" pitchFamily="34" charset="0"/>
        <a:buAutoNum type="arabicPeriod"/>
        <a:defRPr sz="1200" kern="800" spc="-10">
          <a:solidFill>
            <a:srgbClr val="414043"/>
          </a:solidFill>
          <a:latin typeface="+mn-lt"/>
          <a:ea typeface="+mn-ea"/>
          <a:cs typeface="+mn-cs"/>
        </a:defRPr>
      </a:lvl1pPr>
      <a:lvl2pPr marL="342900" indent="-171450" algn="l" defTabSz="91281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 kern="800">
          <a:solidFill>
            <a:srgbClr val="414043"/>
          </a:solidFill>
          <a:latin typeface="+mn-lt"/>
          <a:ea typeface="+mn-ea"/>
          <a:cs typeface="+mn-cs"/>
        </a:defRPr>
      </a:lvl2pPr>
      <a:lvl3pPr marL="5143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800">
          <a:solidFill>
            <a:srgbClr val="414043"/>
          </a:solidFill>
          <a:latin typeface="+mn-lt"/>
          <a:ea typeface="+mn-ea"/>
          <a:cs typeface="+mn-cs"/>
        </a:defRPr>
      </a:lvl3pPr>
      <a:lvl4pPr marL="68580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kern="800">
          <a:solidFill>
            <a:srgbClr val="414043"/>
          </a:solidFill>
          <a:latin typeface="+mn-lt"/>
          <a:ea typeface="+mn-ea"/>
          <a:cs typeface="+mn-cs"/>
        </a:defRPr>
      </a:lvl4pPr>
      <a:lvl5pPr marL="8572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1200" kern="800">
          <a:solidFill>
            <a:srgbClr val="414043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4" y="4867962"/>
            <a:ext cx="99097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75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0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sz="600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>
                <a:solidFill>
                  <a:prstClr val="white"/>
                </a:solidFill>
                <a:latin typeface="Calibri"/>
              </a:rPr>
              <a:t>&lt;#&gt;</a:t>
            </a:r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083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317" r:id="rId2"/>
    <p:sldLayoutId id="2147484318" r:id="rId3"/>
    <p:sldLayoutId id="2147484319" r:id="rId4"/>
    <p:sldLayoutId id="2147484320" r:id="rId5"/>
    <p:sldLayoutId id="2147484321" r:id="rId6"/>
    <p:sldLayoutId id="2147484322" r:id="rId7"/>
    <p:sldLayoutId id="2147484323" r:id="rId8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214313" indent="-214313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719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07219" indent="-171450" algn="l" defTabSz="60721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0724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 bwMode="auto">
          <a:xfrm>
            <a:off x="368312" y="1276350"/>
            <a:ext cx="5986463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Your headline will go here</a:t>
            </a:r>
          </a:p>
        </p:txBody>
      </p:sp>
      <p:sp>
        <p:nvSpPr>
          <p:cNvPr id="102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8312" y="3651252"/>
            <a:ext cx="5986463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Your subtitle will go here</a:t>
            </a:r>
          </a:p>
        </p:txBody>
      </p:sp>
      <p:pic>
        <p:nvPicPr>
          <p:cNvPr id="10246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2" t="3000" r="31570" b="16322"/>
          <a:stretch/>
        </p:blipFill>
        <p:spPr bwMode="auto">
          <a:xfrm>
            <a:off x="4859339" y="-55562"/>
            <a:ext cx="4249166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9306"/>
            <a:ext cx="2304256" cy="2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3476" y="4629194"/>
            <a:ext cx="1466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alibri"/>
                <a:cs typeface="Arial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27726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2000">
          <a:solidFill>
            <a:schemeClr val="bg1"/>
          </a:solidFill>
          <a:latin typeface="+mj-l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bg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bg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bg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Arial" charset="0"/>
        </a:defRPr>
      </a:lvl9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2" y="840510"/>
            <a:ext cx="9155013" cy="3678869"/>
          </a:xfrm>
          <a:prstGeom prst="rect">
            <a:avLst/>
          </a:prstGeom>
        </p:spPr>
      </p:pic>
      <p:sp>
        <p:nvSpPr>
          <p:cNvPr id="28691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2339753" y="2647560"/>
            <a:ext cx="6408712" cy="95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22" tIns="45660" rIns="91322" bIns="45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dirty="0"/>
              <a:t>Your Sub headline will go here</a:t>
            </a:r>
          </a:p>
        </p:txBody>
      </p:sp>
      <p:sp>
        <p:nvSpPr>
          <p:cNvPr id="28689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39752" y="1513529"/>
            <a:ext cx="6408712" cy="1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22" tIns="45660" rIns="91322" bIns="4566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dirty="0"/>
              <a:t>Divider slide headlines </a:t>
            </a:r>
          </a:p>
          <a:p>
            <a:pPr lvl="0"/>
            <a:r>
              <a:rPr lang="en-IN" dirty="0"/>
              <a:t>will goes here</a:t>
            </a:r>
          </a:p>
        </p:txBody>
      </p:sp>
      <p:pic>
        <p:nvPicPr>
          <p:cNvPr id="7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3819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4640473"/>
            <a:ext cx="2448272" cy="307655"/>
          </a:xfrm>
          <a:prstGeom prst="rect">
            <a:avLst/>
          </a:prstGeom>
          <a:noFill/>
        </p:spPr>
        <p:txBody>
          <a:bodyPr wrap="square" lIns="91322" tIns="45660" rIns="91322" bIns="45660" rtlCol="0" anchor="b">
            <a:spAutoFit/>
          </a:bodyPr>
          <a:lstStyle/>
          <a:p>
            <a:pPr algn="l"/>
            <a:r>
              <a:rPr lang="en-IN" sz="1400" b="1" i="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284591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marL="0" indent="0" algn="r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Wingdings" pitchFamily="2" charset="2"/>
        <a:buNone/>
        <a:defRPr sz="2400" b="0" baseline="0">
          <a:solidFill>
            <a:srgbClr val="CBEC78"/>
          </a:solidFill>
          <a:latin typeface="Calibri" pitchFamily="34" charset="0"/>
          <a:ea typeface="Open Sans" pitchFamily="34" charset="0"/>
          <a:cs typeface="Calibri" pitchFamily="34" charset="0"/>
        </a:defRPr>
      </a:lvl1pPr>
      <a:lvl2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2pPr>
      <a:lvl3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3pPr>
      <a:lvl4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4pPr>
      <a:lvl5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5pPr>
      <a:lvl6pPr marL="456615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6pPr>
      <a:lvl7pPr marL="913227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7pPr>
      <a:lvl8pPr marL="1369838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8pPr>
      <a:lvl9pPr marL="1826451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9pPr>
    </p:titleStyle>
    <p:bodyStyle>
      <a:lvl1pPr marL="342457" marR="0" indent="-342457" algn="r" defTabSz="913227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Tx/>
        <a:buNone/>
        <a:tabLst/>
        <a:defRPr lang="en-IN" sz="4500" b="0" baseline="0" dirty="0" smtClean="0">
          <a:solidFill>
            <a:schemeClr val="bg1"/>
          </a:solidFill>
          <a:latin typeface="Calibri Light" pitchFamily="34" charset="0"/>
          <a:ea typeface="Open Sans" pitchFamily="34" charset="0"/>
          <a:cs typeface="Calibri" pitchFamily="34" charset="0"/>
        </a:defRPr>
      </a:lvl1pPr>
      <a:lvl2pPr marL="741995" indent="-285386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1532" indent="-22830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8145" indent="-22830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4760" indent="-2283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1374" indent="-2283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7988" indent="-2283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4598" indent="-2283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1213" indent="-2283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1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7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8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51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6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8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9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06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1" rIns="91422" bIns="45711" numCol="1" rtlCol="0" anchor="t" anchorCtr="0" compatLnSpc="1">
            <a:prstTxWarp prst="textNoShape">
              <a:avLst/>
            </a:prstTxWarp>
          </a:bodyPr>
          <a:lstStyle/>
          <a:p>
            <a:pPr defTabSz="914193"/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68304"/>
            <a:ext cx="1258642" cy="246203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defTabSz="914193" fontAlgn="auto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949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22" tIns="45711" rIns="91422" bIns="45711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6"/>
            <a:ext cx="8229600" cy="3394472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 lIns="91422" tIns="45711" rIns="91422" bIns="45711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193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 lIns="91422" tIns="45711" rIns="91422" bIns="45711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defTabSz="914193"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smtClean="0">
                <a:solidFill>
                  <a:prstClr val="white"/>
                </a:solidFill>
                <a:latin typeface="Calibri"/>
              </a:rPr>
              <a:pPr defTabSz="91419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3" y="4855425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4" r:id="rId15"/>
    <p:sldLayoutId id="2147484355" r:id="rId16"/>
  </p:sldLayoutIdLst>
  <p:txStyles>
    <p:titleStyle>
      <a:lvl1pPr algn="l" defTabSz="914193" rtl="0" eaLnBrk="1" latinLnBrk="0" hangingPunct="1">
        <a:spcBef>
          <a:spcPct val="0"/>
        </a:spcBef>
        <a:buNone/>
        <a:defRPr sz="24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819" indent="-342819" algn="l" defTabSz="914193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687" indent="-285687" algn="l" defTabSz="914193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804" indent="-228546" algn="l" defTabSz="914193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445" indent="-228546" algn="l" defTabSz="80944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082" indent="-228546" algn="l" defTabSz="914193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033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34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6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27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1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3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4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6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7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9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0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80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/>
          <a:p>
            <a:pPr defTabSz="914355"/>
            <a:endParaRPr lang="en-IN" sz="1800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3" y="4839575"/>
            <a:ext cx="1258674" cy="24621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11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648072"/>
          </a:xfrm>
          <a:prstGeom prst="rect">
            <a:avLst/>
          </a:prstGeom>
        </p:spPr>
        <p:txBody>
          <a:bodyPr vert="horz" lIns="91438" tIns="45719" rIns="91438" bIns="45719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5612"/>
            <a:ext cx="8229600" cy="3268459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3" y="3922297"/>
            <a:ext cx="360040" cy="193725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sz="800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63800"/>
            <a:ext cx="360040" cy="193725"/>
          </a:xfrm>
          <a:prstGeom prst="rect">
            <a:avLst/>
          </a:prstGeom>
        </p:spPr>
        <p:txBody>
          <a:bodyPr lIns="91438" tIns="45719" rIns="91438" bIns="45719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6" y="4849374"/>
            <a:ext cx="2044111" cy="2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5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</p:sldLayoutIdLst>
  <p:hf hdr="0" dt="0"/>
  <p:txStyles>
    <p:titleStyle>
      <a:lvl1pPr algn="l" defTabSz="914355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36" indent="-285736" algn="l" defTabSz="914355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899" indent="-228588" algn="l" defTabSz="91435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585" indent="-228588" algn="l" defTabSz="80958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271" indent="-228588" algn="l" defTabSz="914355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8262" y="4878454"/>
            <a:ext cx="99097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750" dirty="0">
                <a:solidFill>
                  <a:prstClr val="white">
                    <a:lumMod val="85000"/>
                  </a:prstClr>
                </a:solidFill>
                <a:latin typeface="Calibri"/>
                <a:ea typeface="Open Sans" panose="020B0606030504020204" pitchFamily="34" charset="0"/>
                <a:cs typeface="Open Sans" panose="020B0606030504020204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21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9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3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sz="600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3" y="4855096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6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0" r:id="rId1"/>
    <p:sldLayoutId id="2147484371" r:id="rId2"/>
    <p:sldLayoutId id="2147484372" r:id="rId3"/>
    <p:sldLayoutId id="2147484373" r:id="rId4"/>
    <p:sldLayoutId id="2147484374" r:id="rId5"/>
    <p:sldLayoutId id="2147484375" r:id="rId6"/>
    <p:sldLayoutId id="2147484376" r:id="rId7"/>
    <p:sldLayoutId id="2147484377" r:id="rId8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rgbClr val="0065A4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214313" indent="-214313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719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07219" indent="-171450" algn="l" defTabSz="60721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0724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05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321" tIns="34161" rIns="68321" bIns="34161" numCol="1" rtlCol="0" anchor="t" anchorCtr="0" compatLnSpc="1">
            <a:prstTxWarp prst="textNoShape">
              <a:avLst/>
            </a:prstTxWarp>
          </a:bodyPr>
          <a:lstStyle/>
          <a:p>
            <a:pPr defTabSz="683199"/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59" y="4868017"/>
            <a:ext cx="944287" cy="184405"/>
          </a:xfrm>
          <a:prstGeom prst="rect">
            <a:avLst/>
          </a:prstGeom>
          <a:noFill/>
        </p:spPr>
        <p:txBody>
          <a:bodyPr wrap="none" lIns="68321" tIns="34161" rIns="68321" bIns="34161" rtlCol="0">
            <a:spAutoFit/>
          </a:bodyPr>
          <a:lstStyle/>
          <a:p>
            <a:pPr defTabSz="683199"/>
            <a:r>
              <a:rPr lang="en-IN" sz="75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74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648072"/>
          </a:xfrm>
          <a:prstGeom prst="rect">
            <a:avLst/>
          </a:prstGeom>
        </p:spPr>
        <p:txBody>
          <a:bodyPr vert="horz" lIns="91095" tIns="45548" rIns="91095" bIns="45548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74"/>
            <a:ext cx="8229600" cy="3394472"/>
          </a:xfrm>
          <a:prstGeom prst="rect">
            <a:avLst/>
          </a:prstGeom>
        </p:spPr>
        <p:txBody>
          <a:bodyPr vert="horz" lIns="91095" tIns="45548" rIns="91095" bIns="4554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3" y="3922297"/>
            <a:ext cx="360040" cy="193725"/>
          </a:xfrm>
          <a:prstGeom prst="rect">
            <a:avLst/>
          </a:prstGeom>
        </p:spPr>
        <p:txBody>
          <a:bodyPr lIns="68321" tIns="34161" rIns="68321" bIns="34161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3199"/>
            <a:endParaRPr lang="en-IN" sz="600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 lIns="91095" tIns="45548" rIns="91095" bIns="45548"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pPr defTabSz="683199"/>
            <a:r>
              <a:rPr lang="en-IN">
                <a:solidFill>
                  <a:prstClr val="white"/>
                </a:solidFill>
              </a:rPr>
              <a:t>&lt;#&gt;</a:t>
            </a:r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2" y="4855141"/>
            <a:ext cx="2578613" cy="1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5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9" r:id="rId1"/>
    <p:sldLayoutId id="2147484380" r:id="rId2"/>
    <p:sldLayoutId id="2147484381" r:id="rId3"/>
    <p:sldLayoutId id="2147484382" r:id="rId4"/>
    <p:sldLayoutId id="2147484383" r:id="rId5"/>
    <p:sldLayoutId id="2147484384" r:id="rId6"/>
    <p:sldLayoutId id="2147484385" r:id="rId7"/>
    <p:sldLayoutId id="2147484386" r:id="rId8"/>
  </p:sldLayoutIdLst>
  <p:hf hdr="0" dt="0"/>
  <p:txStyles>
    <p:titleStyle>
      <a:lvl1pPr algn="l" defTabSz="683199" rtl="0" eaLnBrk="1" latinLnBrk="0" hangingPunct="1">
        <a:spcBef>
          <a:spcPct val="0"/>
        </a:spcBef>
        <a:buNone/>
        <a:defRPr sz="21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256208" indent="-256208" algn="l" defTabSz="683199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213504" indent="-213504" algn="l" defTabSz="683199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5651" indent="-170804" algn="l" defTabSz="68319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04914" indent="-170804" algn="l" defTabSz="604914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04185" indent="-170804" algn="l" defTabSz="683199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78798" indent="-170804" algn="l" defTabSz="683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0398" indent="-170804" algn="l" defTabSz="683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61996" indent="-170804" algn="l" defTabSz="683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03591" indent="-170804" algn="l" defTabSz="68319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19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1598" algn="l" defTabSz="68319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3199" algn="l" defTabSz="68319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4801" algn="l" defTabSz="68319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66397" algn="l" defTabSz="68319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07995" algn="l" defTabSz="68319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49599" algn="l" defTabSz="68319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1194" algn="l" defTabSz="68319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32798" algn="l" defTabSz="68319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4" y="4867964"/>
            <a:ext cx="99097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5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10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sz="600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085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1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rgbClr val="0065A4"/>
          </a:solidFill>
          <a:latin typeface="Tw Cen MT" panose="020B0602020104020603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1"/>
          </a:solidFill>
          <a:latin typeface="Tw Cen MT" panose="020B0602020104020603" pitchFamily="34" charset="0"/>
          <a:ea typeface="+mn-ea"/>
          <a:cs typeface="+mn-cs"/>
        </a:defRPr>
      </a:lvl1pPr>
      <a:lvl2pPr marL="214313" indent="-214313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719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200" kern="1200">
          <a:solidFill>
            <a:schemeClr val="tx1">
              <a:lumMod val="85000"/>
              <a:lumOff val="15000"/>
            </a:schemeClr>
          </a:solidFill>
          <a:latin typeface="Tw Cen MT" panose="020B0602020104020603" pitchFamily="34" charset="0"/>
          <a:ea typeface="+mn-ea"/>
          <a:cs typeface="+mn-cs"/>
        </a:defRPr>
      </a:lvl3pPr>
      <a:lvl4pPr marL="607219" indent="-171450" algn="l" defTabSz="60721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200" kern="1200">
          <a:solidFill>
            <a:schemeClr val="tx1">
              <a:lumMod val="85000"/>
              <a:lumOff val="15000"/>
            </a:schemeClr>
          </a:solidFill>
          <a:latin typeface="Tw Cen MT" panose="020B0602020104020603" pitchFamily="34" charset="0"/>
          <a:ea typeface="+mn-ea"/>
          <a:cs typeface="+mn-cs"/>
        </a:defRPr>
      </a:lvl4pPr>
      <a:lvl5pPr marL="80724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200" kern="1200">
          <a:solidFill>
            <a:schemeClr val="tx1">
              <a:lumMod val="85000"/>
              <a:lumOff val="15000"/>
            </a:schemeClr>
          </a:solidFill>
          <a:latin typeface="Tw Cen MT" panose="020B0602020104020603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07199" y="4878443"/>
            <a:ext cx="113204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750" dirty="0">
                <a:solidFill>
                  <a:prstClr val="white">
                    <a:lumMod val="8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10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sz="600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085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9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00" r:id="rId3"/>
    <p:sldLayoutId id="2147484401" r:id="rId4"/>
    <p:sldLayoutId id="2147484402" r:id="rId5"/>
    <p:sldLayoutId id="2147484403" r:id="rId6"/>
    <p:sldLayoutId id="2147484404" r:id="rId7"/>
    <p:sldLayoutId id="2147484405" r:id="rId8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rgbClr val="0065A4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5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214313" indent="-214313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719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607219" indent="-171450" algn="l" defTabSz="60721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0724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05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4" y="4867962"/>
            <a:ext cx="99097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5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0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sz="600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083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1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214313" indent="-214313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719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07219" indent="-171450" algn="l" defTabSz="60721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0724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540" y="210015"/>
            <a:ext cx="8280920" cy="61317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540" y="843559"/>
            <a:ext cx="8280920" cy="34706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08311" y="4804042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b="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448" y="488907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6" y="4836764"/>
            <a:ext cx="2044111" cy="210210"/>
          </a:xfrm>
          <a:prstGeom prst="rect">
            <a:avLst/>
          </a:prstGeom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4074" y="4826210"/>
            <a:ext cx="360040" cy="19378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24575E5D-BFCE-4DD2-BF0B-AE07218CB3C2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715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  <p:sldLayoutId id="2147484418" r:id="rId2"/>
    <p:sldLayoutId id="2147484419" r:id="rId3"/>
    <p:sldLayoutId id="2147484420" r:id="rId4"/>
    <p:sldLayoutId id="2147484421" r:id="rId5"/>
    <p:sldLayoutId id="2147484422" r:id="rId6"/>
    <p:sldLayoutId id="2147484423" r:id="rId7"/>
    <p:sldLayoutId id="2147484424" r:id="rId8"/>
    <p:sldLayoutId id="2147484425" r:id="rId9"/>
    <p:sldLayoutId id="2147484426" r:id="rId10"/>
    <p:sldLayoutId id="2147484427" r:id="rId11"/>
    <p:sldLayoutId id="2147484428" r:id="rId12"/>
    <p:sldLayoutId id="2147484429" r:id="rId13"/>
    <p:sldLayoutId id="2147484430" r:id="rId14"/>
    <p:sldLayoutId id="2147484431" r:id="rId15"/>
    <p:sldLayoutId id="2147484432" r:id="rId16"/>
    <p:sldLayoutId id="2147484433" r:id="rId17"/>
    <p:sldLayoutId id="2147484434" r:id="rId18"/>
    <p:sldLayoutId id="2147484435" r:id="rId19"/>
    <p:sldLayoutId id="2147484436" r:id="rId20"/>
    <p:sldLayoutId id="2147484437" r:id="rId21"/>
    <p:sldLayoutId id="2147484438" r:id="rId22"/>
    <p:sldLayoutId id="2147484439" r:id="rId23"/>
    <p:sldLayoutId id="2147484440" r:id="rId24"/>
    <p:sldLayoutId id="2147484441" r:id="rId25"/>
    <p:sldLayoutId id="2147484442" r:id="rId26"/>
    <p:sldLayoutId id="2147484443" r:id="rId27"/>
    <p:sldLayoutId id="2147484444" r:id="rId28"/>
    <p:sldLayoutId id="2147484445" r:id="rId29"/>
    <p:sldLayoutId id="2147484446" r:id="rId30"/>
    <p:sldLayoutId id="2147484447" r:id="rId31"/>
    <p:sldLayoutId id="2147484448" r:id="rId32"/>
    <p:sldLayoutId id="2147484449" r:id="rId33"/>
    <p:sldLayoutId id="2147484450" r:id="rId34"/>
    <p:sldLayoutId id="2147484451" r:id="rId35"/>
    <p:sldLayoutId id="2147484452" r:id="rId36"/>
    <p:sldLayoutId id="2147484453" r:id="rId37"/>
    <p:sldLayoutId id="2147484454" r:id="rId38"/>
    <p:sldLayoutId id="2147484455" r:id="rId39"/>
    <p:sldLayoutId id="2147484456" r:id="rId40"/>
    <p:sldLayoutId id="2147484457" r:id="rId41"/>
    <p:sldLayoutId id="2147484458" r:id="rId42"/>
    <p:sldLayoutId id="2147484459" r:id="rId43"/>
  </p:sldLayoutIdLst>
  <p:txStyles>
    <p:titleStyle>
      <a:lvl1pPr algn="l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 spc="-1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1" rIns="91422" bIns="45711" numCol="1" rtlCol="0" anchor="t" anchorCtr="0" compatLnSpc="1">
            <a:prstTxWarp prst="textNoShape">
              <a:avLst/>
            </a:prstTxWarp>
          </a:bodyPr>
          <a:lstStyle/>
          <a:p>
            <a:pPr defTabSz="914193"/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68304"/>
            <a:ext cx="1258642" cy="246203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defTabSz="914193" fontAlgn="auto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949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22" tIns="45711" rIns="91422" bIns="45711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6"/>
            <a:ext cx="8229600" cy="3394472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 lIns="91422" tIns="45711" rIns="91422" bIns="45711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193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 lIns="91422" tIns="45711" rIns="91422" bIns="45711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defTabSz="914193"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smtClean="0">
                <a:solidFill>
                  <a:prstClr val="white"/>
                </a:solidFill>
                <a:latin typeface="Calibri"/>
              </a:rPr>
              <a:pPr defTabSz="91419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3" y="4855425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  <p:sldLayoutId id="2147484472" r:id="rId12"/>
    <p:sldLayoutId id="2147484473" r:id="rId13"/>
    <p:sldLayoutId id="2147484474" r:id="rId14"/>
    <p:sldLayoutId id="2147484475" r:id="rId15"/>
    <p:sldLayoutId id="2147484476" r:id="rId16"/>
  </p:sldLayoutIdLst>
  <p:txStyles>
    <p:titleStyle>
      <a:lvl1pPr algn="l" defTabSz="914193" rtl="0" eaLnBrk="1" latinLnBrk="0" hangingPunct="1">
        <a:spcBef>
          <a:spcPct val="0"/>
        </a:spcBef>
        <a:buNone/>
        <a:defRPr sz="24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819" indent="-342819" algn="l" defTabSz="914193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687" indent="-285687" algn="l" defTabSz="914193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804" indent="-228546" algn="l" defTabSz="914193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445" indent="-228546" algn="l" defTabSz="80944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082" indent="-228546" algn="l" defTabSz="914193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033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34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6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27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1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3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4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6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7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9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0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80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540" y="210133"/>
            <a:ext cx="8280920" cy="4714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540" y="843559"/>
            <a:ext cx="8280920" cy="34706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0" y="4765552"/>
            <a:ext cx="9144000" cy="377954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0312" y="4866981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638991" y="4923429"/>
            <a:ext cx="0" cy="923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Slide Number Placeholder 3"/>
          <p:cNvSpPr txBox="1">
            <a:spLocks/>
          </p:cNvSpPr>
          <p:nvPr/>
        </p:nvSpPr>
        <p:spPr>
          <a:xfrm>
            <a:off x="8624074" y="4886576"/>
            <a:ext cx="360040" cy="14530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378"/>
            <a:fld id="{24575E5D-BFCE-4DD2-BF0B-AE07218CB3C2}" type="slidenum">
              <a:rPr lang="en-US" smtClean="0">
                <a:solidFill>
                  <a:prstClr val="white"/>
                </a:solidFill>
              </a:rPr>
              <a:pPr defTabSz="914378"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272" y="4818194"/>
            <a:ext cx="2553542" cy="26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001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  <p:sldLayoutId id="2147484508" r:id="rId12"/>
    <p:sldLayoutId id="2147484509" r:id="rId13"/>
    <p:sldLayoutId id="2147484510" r:id="rId14"/>
    <p:sldLayoutId id="2147484511" r:id="rId15"/>
    <p:sldLayoutId id="2147484512" r:id="rId16"/>
    <p:sldLayoutId id="2147484513" r:id="rId17"/>
    <p:sldLayoutId id="2147484514" r:id="rId18"/>
    <p:sldLayoutId id="2147484515" r:id="rId19"/>
    <p:sldLayoutId id="2147484516" r:id="rId20"/>
    <p:sldLayoutId id="2147484517" r:id="rId21"/>
    <p:sldLayoutId id="2147484518" r:id="rId22"/>
    <p:sldLayoutId id="2147484519" r:id="rId23"/>
    <p:sldLayoutId id="2147484520" r:id="rId24"/>
    <p:sldLayoutId id="2147484521" r:id="rId25"/>
    <p:sldLayoutId id="2147484522" r:id="rId26"/>
    <p:sldLayoutId id="2147484523" r:id="rId27"/>
    <p:sldLayoutId id="2147484524" r:id="rId28"/>
    <p:sldLayoutId id="2147484525" r:id="rId29"/>
    <p:sldLayoutId id="2147484526" r:id="rId30"/>
    <p:sldLayoutId id="2147484527" r:id="rId31"/>
    <p:sldLayoutId id="2147484528" r:id="rId32"/>
    <p:sldLayoutId id="2147484529" r:id="rId33"/>
    <p:sldLayoutId id="2147484530" r:id="rId34"/>
    <p:sldLayoutId id="2147484531" r:id="rId35"/>
    <p:sldLayoutId id="2147484532" r:id="rId36"/>
    <p:sldLayoutId id="2147484533" r:id="rId37"/>
    <p:sldLayoutId id="2147484534" r:id="rId38"/>
    <p:sldLayoutId id="2147484535" r:id="rId39"/>
    <p:sldLayoutId id="2147484536" r:id="rId40"/>
    <p:sldLayoutId id="2147484537" r:id="rId41"/>
    <p:sldLayoutId id="2147484538" r:id="rId42"/>
    <p:sldLayoutId id="2147484539" r:id="rId43"/>
    <p:sldLayoutId id="2147484540" r:id="rId44"/>
    <p:sldLayoutId id="2147484541" r:id="rId45"/>
  </p:sldLayoutIdLst>
  <p:hf hdr="0" ftr="0" dt="0"/>
  <p:txStyles>
    <p:titleStyle>
      <a:lvl1pPr algn="l" defTabSz="914378" rtl="0" eaLnBrk="1" latinLnBrk="0" hangingPunct="1">
        <a:lnSpc>
          <a:spcPct val="86000"/>
        </a:lnSpc>
        <a:spcBef>
          <a:spcPct val="0"/>
        </a:spcBef>
        <a:buNone/>
        <a:defRPr sz="2400" kern="800" spc="-40">
          <a:solidFill>
            <a:srgbClr val="0065A4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79388" indent="-179388" algn="l" defTabSz="914378" rtl="0" eaLnBrk="1" latinLnBrk="0" hangingPunct="1">
        <a:spcBef>
          <a:spcPct val="20000"/>
        </a:spcBef>
        <a:buClrTx/>
        <a:buFont typeface="+mj-lt"/>
        <a:buAutoNum type="arabicPeriod"/>
        <a:defRPr sz="1400" kern="800" spc="-1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400" kern="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400" kern="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400" kern="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35824"/>
            <a:ext cx="9144000" cy="3664745"/>
          </a:xfrm>
          <a:prstGeom prst="rect">
            <a:avLst/>
          </a:prstGeom>
          <a:solidFill>
            <a:srgbClr val="006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22" tIns="45660" rIns="91322" bIns="4566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IN" b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35696" y="1470180"/>
            <a:ext cx="6851104" cy="1559328"/>
          </a:xfrm>
          <a:prstGeom prst="rect">
            <a:avLst/>
          </a:prstGeom>
        </p:spPr>
        <p:txBody>
          <a:bodyPr vert="horz" lIns="91322" tIns="45660" rIns="91322" bIns="45660" rtlCol="0" anchor="b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5696" y="3036354"/>
            <a:ext cx="6851104" cy="561510"/>
          </a:xfrm>
          <a:prstGeom prst="rect">
            <a:avLst/>
          </a:prstGeom>
        </p:spPr>
        <p:txBody>
          <a:bodyPr vert="horz" lIns="91322" tIns="45660" rIns="91322" bIns="456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3819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" r="39342" b="11228"/>
          <a:stretch/>
        </p:blipFill>
        <p:spPr>
          <a:xfrm>
            <a:off x="3394" y="843578"/>
            <a:ext cx="5648761" cy="3672409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6EE15B1-923E-4C9C-A4C2-61FAF7A3CA8E}" type="slidenum">
              <a:rPr lang="en-US" smtClean="0">
                <a:solidFill>
                  <a:srgbClr val="808080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srgbClr val="808080"/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4640473"/>
            <a:ext cx="2448272" cy="307655"/>
          </a:xfrm>
          <a:prstGeom prst="rect">
            <a:avLst/>
          </a:prstGeom>
          <a:noFill/>
        </p:spPr>
        <p:txBody>
          <a:bodyPr wrap="square" lIns="91322" tIns="45660" rIns="91322" bIns="45660" rtlCol="0" anchor="b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121416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</p:sldLayoutIdLst>
  <p:hf hdr="0" ftr="0" dt="0"/>
  <p:txStyles>
    <p:titleStyle>
      <a:lvl1pPr algn="r" defTabSz="913227" rtl="0" eaLnBrk="1" latinLnBrk="0" hangingPunct="1">
        <a:spcBef>
          <a:spcPct val="0"/>
        </a:spcBef>
        <a:buNone/>
        <a:defRPr sz="45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r" defTabSz="913227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rgbClr val="99CCFF"/>
          </a:solidFill>
          <a:latin typeface="+mn-lt"/>
          <a:ea typeface="+mn-ea"/>
          <a:cs typeface="+mn-cs"/>
        </a:defRPr>
      </a:lvl1pPr>
      <a:lvl2pPr marL="741995" indent="-285386" algn="l" defTabSz="91322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532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145" indent="-228306" algn="l" defTabSz="91322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760" indent="-228306" algn="l" defTabSz="91322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1374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98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59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213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1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7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8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51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6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8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9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06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20" tIns="45659" rIns="91320" bIns="45659" numCol="1" rtlCol="0" anchor="t" anchorCtr="0" compatLnSpc="1">
            <a:prstTxWarp prst="textNoShape">
              <a:avLst/>
            </a:prstTxWarp>
          </a:bodyPr>
          <a:lstStyle/>
          <a:p>
            <a:pPr defTabSz="913204"/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5" y="4867919"/>
            <a:ext cx="1258436" cy="246098"/>
          </a:xfrm>
          <a:prstGeom prst="rect">
            <a:avLst/>
          </a:prstGeom>
          <a:noFill/>
        </p:spPr>
        <p:txBody>
          <a:bodyPr wrap="none" lIns="91320" tIns="45659" rIns="91320" bIns="45659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799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320" tIns="45659" rIns="91320" bIns="45659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65"/>
            <a:ext cx="8229600" cy="3394472"/>
          </a:xfrm>
          <a:prstGeom prst="rect">
            <a:avLst/>
          </a:prstGeom>
        </p:spPr>
        <p:txBody>
          <a:bodyPr vert="horz" lIns="91320" tIns="45659" rIns="91320" bIns="4565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301"/>
            <a:ext cx="360040" cy="193725"/>
          </a:xfrm>
          <a:prstGeom prst="rect">
            <a:avLst/>
          </a:prstGeom>
        </p:spPr>
        <p:txBody>
          <a:bodyPr lIns="91320" tIns="45659" rIns="91320" bIns="45659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8"/>
            <a:ext cx="360040" cy="193725"/>
          </a:xfrm>
          <a:prstGeom prst="rect">
            <a:avLst/>
          </a:prstGeom>
        </p:spPr>
        <p:txBody>
          <a:bodyPr lIns="91320" tIns="45659" rIns="91320" bIns="45659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3" y="4855384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3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3" r:id="rId1"/>
    <p:sldLayoutId id="2147484544" r:id="rId2"/>
    <p:sldLayoutId id="2147484545" r:id="rId3"/>
    <p:sldLayoutId id="2147484546" r:id="rId4"/>
    <p:sldLayoutId id="2147484547" r:id="rId5"/>
    <p:sldLayoutId id="2147484548" r:id="rId6"/>
    <p:sldLayoutId id="2147484549" r:id="rId7"/>
    <p:sldLayoutId id="2147484550" r:id="rId8"/>
    <p:sldLayoutId id="2147484551" r:id="rId9"/>
    <p:sldLayoutId id="2147484552" r:id="rId10"/>
  </p:sldLayoutIdLst>
  <p:hf hdr="0" ftr="0" dt="0"/>
  <p:txStyles>
    <p:titleStyle>
      <a:lvl1pPr algn="l" defTabSz="913204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449" indent="-342449" algn="l" defTabSz="913204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379" indent="-285379" algn="l" defTabSz="913204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213" indent="-228300" algn="l" defTabSz="913204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8563" indent="-228300" algn="l" defTabSz="808563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4918" indent="-228300" algn="l" defTabSz="913204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1311" indent="-228300" algn="l" defTabSz="9132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914" indent="-228300" algn="l" defTabSz="9132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512" indent="-228300" algn="l" defTabSz="9132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116" indent="-228300" algn="l" defTabSz="9132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04" algn="l" defTabSz="9132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04" algn="l" defTabSz="9132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04" algn="l" defTabSz="9132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05" algn="l" defTabSz="9132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08" algn="l" defTabSz="9132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14" algn="l" defTabSz="9132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12" algn="l" defTabSz="9132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815" algn="l" defTabSz="9132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22" tIns="45660" rIns="91322" bIns="45660" numCol="1" rtlCol="0" anchor="t" anchorCtr="0" compatLnSpc="1">
            <a:prstTxWarp prst="textNoShape">
              <a:avLst/>
            </a:prstTxWarp>
          </a:bodyPr>
          <a:lstStyle/>
          <a:p>
            <a:pPr defTabSz="913227"/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5" y="4867919"/>
            <a:ext cx="1258440" cy="246100"/>
          </a:xfrm>
          <a:prstGeom prst="rect">
            <a:avLst/>
          </a:prstGeom>
          <a:noFill/>
        </p:spPr>
        <p:txBody>
          <a:bodyPr wrap="none" lIns="91322" tIns="45660" rIns="91322" bIns="45660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79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322" tIns="45660" rIns="91322" bIns="4566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65"/>
            <a:ext cx="8229600" cy="3394472"/>
          </a:xfrm>
          <a:prstGeom prst="rect">
            <a:avLst/>
          </a:prstGeom>
        </p:spPr>
        <p:txBody>
          <a:bodyPr vert="horz" lIns="91322" tIns="45660" rIns="91322" bIns="456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8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383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4" r:id="rId1"/>
    <p:sldLayoutId id="2147484555" r:id="rId2"/>
    <p:sldLayoutId id="2147484556" r:id="rId3"/>
    <p:sldLayoutId id="2147484557" r:id="rId4"/>
    <p:sldLayoutId id="2147484558" r:id="rId5"/>
    <p:sldLayoutId id="2147484559" r:id="rId6"/>
    <p:sldLayoutId id="2147484560" r:id="rId7"/>
    <p:sldLayoutId id="2147484561" r:id="rId8"/>
    <p:sldLayoutId id="2147484562" r:id="rId9"/>
    <p:sldLayoutId id="2147484563" r:id="rId10"/>
  </p:sldLayoutIdLst>
  <p:hf hdr="0" ftr="0" dt="0"/>
  <p:txStyles>
    <p:titleStyle>
      <a:lvl1pPr algn="l" defTabSz="913227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457" indent="-342457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386" indent="-285386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226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8583" indent="-228306" algn="l" defTabSz="808583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4945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1374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98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59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213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1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7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8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51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6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8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9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06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372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67"/>
            <a:ext cx="8229600" cy="3896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950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  <p:sldLayoutId id="2147484609" r:id="rId12"/>
    <p:sldLayoutId id="2147484610" r:id="rId13"/>
    <p:sldLayoutId id="2147484611" r:id="rId14"/>
    <p:sldLayoutId id="2147484612" r:id="rId15"/>
    <p:sldLayoutId id="2147484613" r:id="rId16"/>
    <p:sldLayoutId id="2147484614" r:id="rId1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5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35824"/>
            <a:ext cx="9144000" cy="3664745"/>
          </a:xfrm>
          <a:prstGeom prst="rect">
            <a:avLst/>
          </a:prstGeom>
          <a:solidFill>
            <a:srgbClr val="006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35697" y="3036354"/>
            <a:ext cx="6851104" cy="5657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subtitle styles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5697" y="1491630"/>
            <a:ext cx="6851104" cy="1533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pic>
        <p:nvPicPr>
          <p:cNvPr id="8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333770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4" y="843563"/>
            <a:ext cx="5648761" cy="3672409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  <a:cs typeface="+mn-cs"/>
              </a:rPr>
              <a:t>#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45" y="4694100"/>
            <a:ext cx="2448272" cy="25391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37740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7" r:id="rId1"/>
    <p:sldLayoutId id="2147484618" r:id="rId2"/>
    <p:sldLayoutId id="2147484619" r:id="rId3"/>
    <p:sldLayoutId id="2147484620" r:id="rId4"/>
  </p:sldLayoutIdLst>
  <p:hf hdr="0" ftr="0" dt="0"/>
  <p:txStyles>
    <p:titleStyle>
      <a:lvl1pPr algn="r" defTabSz="685800" rtl="0" eaLnBrk="1" latinLnBrk="0" hangingPunct="1">
        <a:spcBef>
          <a:spcPct val="0"/>
        </a:spcBef>
        <a:buNone/>
        <a:defRPr sz="1800" kern="1200">
          <a:solidFill>
            <a:schemeClr val="tx2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r" defTabSz="685800" rtl="0" eaLnBrk="1" latinLnBrk="0" hangingPunct="1">
        <a:spcBef>
          <a:spcPct val="20000"/>
        </a:spcBef>
        <a:buFont typeface="Arial" pitchFamily="34" charset="0"/>
        <a:buNone/>
        <a:defRPr sz="3375" kern="1200">
          <a:solidFill>
            <a:schemeClr val="bg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4"/>
          <p:cNvSpPr>
            <a:spLocks noChangeArrowheads="1"/>
          </p:cNvSpPr>
          <p:nvPr/>
        </p:nvSpPr>
        <p:spPr bwMode="auto">
          <a:xfrm>
            <a:off x="0" y="4765770"/>
            <a:ext cx="9144000" cy="377825"/>
          </a:xfrm>
          <a:prstGeom prst="rect">
            <a:avLst/>
          </a:prstGeom>
          <a:solidFill>
            <a:srgbClr val="0065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dirty="0">
              <a:solidFill>
                <a:srgbClr val="0065A4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209600"/>
            <a:ext cx="8280400" cy="614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842964"/>
            <a:ext cx="8280400" cy="34718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029" name="TextBox 50"/>
          <p:cNvSpPr txBox="1">
            <a:spLocks noChangeArrowheads="1"/>
          </p:cNvSpPr>
          <p:nvPr/>
        </p:nvSpPr>
        <p:spPr bwMode="auto">
          <a:xfrm>
            <a:off x="7308875" y="4803870"/>
            <a:ext cx="12282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0" dirty="0">
                <a:solidFill>
                  <a:srgbClr val="D9D9D9"/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250" y="4889595"/>
            <a:ext cx="0" cy="920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31" name="Picture 52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4765676"/>
            <a:ext cx="255354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3490" y="4834886"/>
            <a:ext cx="360363" cy="19367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7400EA1-762A-4FF6-8A70-4141B3AE7845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67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  <p:sldLayoutId id="2147484634" r:id="rId12"/>
    <p:sldLayoutId id="2147484635" r:id="rId13"/>
    <p:sldLayoutId id="2147484636" r:id="rId14"/>
    <p:sldLayoutId id="2147484637" r:id="rId15"/>
    <p:sldLayoutId id="2147484638" r:id="rId16"/>
    <p:sldLayoutId id="2147484639" r:id="rId17"/>
    <p:sldLayoutId id="2147484640" r:id="rId18"/>
    <p:sldLayoutId id="2147484641" r:id="rId19"/>
    <p:sldLayoutId id="2147484642" r:id="rId20"/>
    <p:sldLayoutId id="2147484643" r:id="rId21"/>
    <p:sldLayoutId id="2147484644" r:id="rId22"/>
    <p:sldLayoutId id="2147484645" r:id="rId23"/>
    <p:sldLayoutId id="2147484646" r:id="rId24"/>
    <p:sldLayoutId id="2147484647" r:id="rId25"/>
    <p:sldLayoutId id="2147484648" r:id="rId26"/>
    <p:sldLayoutId id="2147484649" r:id="rId27"/>
    <p:sldLayoutId id="2147484650" r:id="rId28"/>
    <p:sldLayoutId id="2147484651" r:id="rId29"/>
    <p:sldLayoutId id="2147484652" r:id="rId30"/>
    <p:sldLayoutId id="2147484653" r:id="rId31"/>
    <p:sldLayoutId id="2147484654" r:id="rId32"/>
    <p:sldLayoutId id="2147484655" r:id="rId33"/>
    <p:sldLayoutId id="2147484656" r:id="rId34"/>
    <p:sldLayoutId id="2147484657" r:id="rId35"/>
    <p:sldLayoutId id="2147484658" r:id="rId36"/>
    <p:sldLayoutId id="2147484659" r:id="rId37"/>
    <p:sldLayoutId id="2147484660" r:id="rId38"/>
    <p:sldLayoutId id="2147484661" r:id="rId39"/>
    <p:sldLayoutId id="2147484662" r:id="rId40"/>
    <p:sldLayoutId id="2147484663" r:id="rId41"/>
    <p:sldLayoutId id="2147484664" r:id="rId42"/>
    <p:sldLayoutId id="2147484665" r:id="rId43"/>
  </p:sldLayoutIdLst>
  <p:txStyles>
    <p:titleStyle>
      <a:lvl1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 kern="800" spc="-40">
          <a:solidFill>
            <a:srgbClr val="0065A4"/>
          </a:solidFill>
          <a:latin typeface="+mj-lt"/>
          <a:ea typeface="+mj-ea"/>
          <a:cs typeface="+mj-cs"/>
        </a:defRPr>
      </a:lvl1pPr>
      <a:lvl2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2pPr>
      <a:lvl3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3pPr>
      <a:lvl4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4pPr>
      <a:lvl5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5pPr>
      <a:lvl6pPr marL="4572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6pPr>
      <a:lvl7pPr marL="9144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7pPr>
      <a:lvl8pPr marL="13716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8pPr>
      <a:lvl9pPr marL="18288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9pPr>
    </p:titleStyle>
    <p:bodyStyle>
      <a:lvl1pPr marL="228600" indent="-228600" algn="l" defTabSz="912813" rtl="0" eaLnBrk="1" fontAlgn="base" hangingPunct="1">
        <a:spcBef>
          <a:spcPct val="20000"/>
        </a:spcBef>
        <a:spcAft>
          <a:spcPct val="0"/>
        </a:spcAft>
        <a:buFont typeface="Calibri" pitchFamily="34" charset="0"/>
        <a:buAutoNum type="arabicPeriod"/>
        <a:defRPr sz="1200" kern="800" spc="-10">
          <a:solidFill>
            <a:srgbClr val="414043"/>
          </a:solidFill>
          <a:latin typeface="+mn-lt"/>
          <a:ea typeface="+mn-ea"/>
          <a:cs typeface="+mn-cs"/>
        </a:defRPr>
      </a:lvl1pPr>
      <a:lvl2pPr marL="342900" indent="-171450" algn="l" defTabSz="91281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 kern="800">
          <a:solidFill>
            <a:srgbClr val="414043"/>
          </a:solidFill>
          <a:latin typeface="+mn-lt"/>
          <a:ea typeface="+mn-ea"/>
          <a:cs typeface="+mn-cs"/>
        </a:defRPr>
      </a:lvl2pPr>
      <a:lvl3pPr marL="5143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800">
          <a:solidFill>
            <a:srgbClr val="414043"/>
          </a:solidFill>
          <a:latin typeface="+mn-lt"/>
          <a:ea typeface="+mn-ea"/>
          <a:cs typeface="+mn-cs"/>
        </a:defRPr>
      </a:lvl3pPr>
      <a:lvl4pPr marL="68580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kern="800">
          <a:solidFill>
            <a:srgbClr val="414043"/>
          </a:solidFill>
          <a:latin typeface="+mn-lt"/>
          <a:ea typeface="+mn-ea"/>
          <a:cs typeface="+mn-cs"/>
        </a:defRPr>
      </a:lvl4pPr>
      <a:lvl5pPr marL="8572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1200" kern="800">
          <a:solidFill>
            <a:srgbClr val="414043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4"/>
          <p:cNvSpPr>
            <a:spLocks noChangeArrowheads="1"/>
          </p:cNvSpPr>
          <p:nvPr/>
        </p:nvSpPr>
        <p:spPr bwMode="auto">
          <a:xfrm>
            <a:off x="0" y="4765719"/>
            <a:ext cx="9144000" cy="377825"/>
          </a:xfrm>
          <a:prstGeom prst="rect">
            <a:avLst/>
          </a:prstGeom>
          <a:solidFill>
            <a:srgbClr val="0065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dirty="0">
              <a:solidFill>
                <a:srgbClr val="0065A4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209594"/>
            <a:ext cx="8280400" cy="614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842964"/>
            <a:ext cx="8280400" cy="34718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029" name="TextBox 50"/>
          <p:cNvSpPr txBox="1">
            <a:spLocks noChangeArrowheads="1"/>
          </p:cNvSpPr>
          <p:nvPr/>
        </p:nvSpPr>
        <p:spPr bwMode="auto">
          <a:xfrm>
            <a:off x="7308875" y="4803819"/>
            <a:ext cx="12282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0" dirty="0">
                <a:solidFill>
                  <a:srgbClr val="D9D9D9"/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250" y="4889544"/>
            <a:ext cx="0" cy="920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31" name="Picture 52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4765676"/>
            <a:ext cx="255354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3388" y="4834836"/>
            <a:ext cx="360363" cy="19367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7400EA1-762A-4FF6-8A70-4141B3AE7845}" type="slidenum">
              <a:rPr lang="en-US" smtClean="0">
                <a:latin typeface="+mj-lt"/>
              </a:rPr>
              <a:pPr>
                <a:defRPr/>
              </a:pPr>
              <a:t>‹#›</a:t>
            </a:fld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171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8" r:id="rId1"/>
    <p:sldLayoutId id="2147484669" r:id="rId2"/>
    <p:sldLayoutId id="2147484670" r:id="rId3"/>
    <p:sldLayoutId id="2147484671" r:id="rId4"/>
    <p:sldLayoutId id="2147484672" r:id="rId5"/>
    <p:sldLayoutId id="2147484673" r:id="rId6"/>
    <p:sldLayoutId id="2147484674" r:id="rId7"/>
    <p:sldLayoutId id="2147484675" r:id="rId8"/>
    <p:sldLayoutId id="2147484676" r:id="rId9"/>
    <p:sldLayoutId id="2147484677" r:id="rId10"/>
    <p:sldLayoutId id="2147484678" r:id="rId11"/>
    <p:sldLayoutId id="2147484679" r:id="rId12"/>
    <p:sldLayoutId id="2147484680" r:id="rId13"/>
    <p:sldLayoutId id="2147484681" r:id="rId14"/>
    <p:sldLayoutId id="2147484682" r:id="rId15"/>
    <p:sldLayoutId id="2147484683" r:id="rId16"/>
    <p:sldLayoutId id="2147484684" r:id="rId17"/>
    <p:sldLayoutId id="2147484685" r:id="rId18"/>
    <p:sldLayoutId id="2147484686" r:id="rId19"/>
    <p:sldLayoutId id="2147484687" r:id="rId20"/>
    <p:sldLayoutId id="2147484688" r:id="rId21"/>
    <p:sldLayoutId id="2147484689" r:id="rId22"/>
    <p:sldLayoutId id="2147484690" r:id="rId23"/>
    <p:sldLayoutId id="2147484691" r:id="rId24"/>
    <p:sldLayoutId id="2147484692" r:id="rId25"/>
    <p:sldLayoutId id="2147484693" r:id="rId26"/>
    <p:sldLayoutId id="2147484694" r:id="rId27"/>
    <p:sldLayoutId id="2147484695" r:id="rId28"/>
    <p:sldLayoutId id="2147484696" r:id="rId29"/>
    <p:sldLayoutId id="2147484697" r:id="rId30"/>
    <p:sldLayoutId id="2147484698" r:id="rId31"/>
    <p:sldLayoutId id="2147484699" r:id="rId32"/>
    <p:sldLayoutId id="2147484700" r:id="rId33"/>
    <p:sldLayoutId id="2147484701" r:id="rId34"/>
    <p:sldLayoutId id="2147484702" r:id="rId35"/>
    <p:sldLayoutId id="2147484703" r:id="rId36"/>
    <p:sldLayoutId id="2147484704" r:id="rId37"/>
    <p:sldLayoutId id="2147484705" r:id="rId38"/>
    <p:sldLayoutId id="2147484706" r:id="rId39"/>
    <p:sldLayoutId id="2147484707" r:id="rId40"/>
    <p:sldLayoutId id="2147484708" r:id="rId41"/>
    <p:sldLayoutId id="2147484709" r:id="rId42"/>
    <p:sldLayoutId id="2147484710" r:id="rId43"/>
    <p:sldLayoutId id="2147484711" r:id="rId44"/>
  </p:sldLayoutIdLst>
  <p:txStyles>
    <p:titleStyle>
      <a:lvl1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 kern="800" spc="-40">
          <a:solidFill>
            <a:srgbClr val="0065A4"/>
          </a:solidFill>
          <a:latin typeface="+mj-lt"/>
          <a:ea typeface="+mj-ea"/>
          <a:cs typeface="+mj-cs"/>
        </a:defRPr>
      </a:lvl1pPr>
      <a:lvl2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2pPr>
      <a:lvl3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3pPr>
      <a:lvl4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4pPr>
      <a:lvl5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5pPr>
      <a:lvl6pPr marL="4572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6pPr>
      <a:lvl7pPr marL="9144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7pPr>
      <a:lvl8pPr marL="13716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8pPr>
      <a:lvl9pPr marL="18288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9pPr>
    </p:titleStyle>
    <p:bodyStyle>
      <a:lvl1pPr marL="228600" indent="-228600" algn="l" defTabSz="912813" rtl="0" eaLnBrk="1" fontAlgn="base" hangingPunct="1">
        <a:spcBef>
          <a:spcPct val="20000"/>
        </a:spcBef>
        <a:spcAft>
          <a:spcPct val="0"/>
        </a:spcAft>
        <a:buFont typeface="Calibri" pitchFamily="34" charset="0"/>
        <a:buAutoNum type="arabicPeriod"/>
        <a:defRPr sz="1200" kern="800" spc="-10">
          <a:solidFill>
            <a:srgbClr val="414043"/>
          </a:solidFill>
          <a:latin typeface="+mn-lt"/>
          <a:ea typeface="+mn-ea"/>
          <a:cs typeface="+mn-cs"/>
        </a:defRPr>
      </a:lvl1pPr>
      <a:lvl2pPr marL="342900" indent="-171450" algn="l" defTabSz="91281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 kern="800">
          <a:solidFill>
            <a:srgbClr val="414043"/>
          </a:solidFill>
          <a:latin typeface="+mn-lt"/>
          <a:ea typeface="+mn-ea"/>
          <a:cs typeface="+mn-cs"/>
        </a:defRPr>
      </a:lvl2pPr>
      <a:lvl3pPr marL="5143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800">
          <a:solidFill>
            <a:srgbClr val="414043"/>
          </a:solidFill>
          <a:latin typeface="+mn-lt"/>
          <a:ea typeface="+mn-ea"/>
          <a:cs typeface="+mn-cs"/>
        </a:defRPr>
      </a:lvl3pPr>
      <a:lvl4pPr marL="68580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kern="800">
          <a:solidFill>
            <a:srgbClr val="414043"/>
          </a:solidFill>
          <a:latin typeface="+mn-lt"/>
          <a:ea typeface="+mn-ea"/>
          <a:cs typeface="+mn-cs"/>
        </a:defRPr>
      </a:lvl4pPr>
      <a:lvl5pPr marL="8572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1200" kern="800">
          <a:solidFill>
            <a:srgbClr val="414043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4"/>
          <p:cNvSpPr>
            <a:spLocks noChangeArrowheads="1"/>
          </p:cNvSpPr>
          <p:nvPr/>
        </p:nvSpPr>
        <p:spPr bwMode="auto">
          <a:xfrm>
            <a:off x="0" y="4765768"/>
            <a:ext cx="9144000" cy="377825"/>
          </a:xfrm>
          <a:prstGeom prst="rect">
            <a:avLst/>
          </a:prstGeom>
          <a:solidFill>
            <a:srgbClr val="0065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 dirty="0">
              <a:solidFill>
                <a:srgbClr val="0065A4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209600"/>
            <a:ext cx="8280400" cy="614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842964"/>
            <a:ext cx="8280400" cy="34718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029" name="TextBox 50"/>
          <p:cNvSpPr txBox="1">
            <a:spLocks noChangeArrowheads="1"/>
          </p:cNvSpPr>
          <p:nvPr/>
        </p:nvSpPr>
        <p:spPr bwMode="auto">
          <a:xfrm>
            <a:off x="7308875" y="4803868"/>
            <a:ext cx="12282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000" b="0" dirty="0">
                <a:solidFill>
                  <a:srgbClr val="D9D9D9"/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250" y="4889593"/>
            <a:ext cx="0" cy="920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31" name="Picture 52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4765676"/>
            <a:ext cx="255354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3486" y="4834884"/>
            <a:ext cx="360363" cy="19367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7400EA1-762A-4FF6-8A70-4141B3AE7845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619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729" r:id="rId17"/>
    <p:sldLayoutId id="2147484730" r:id="rId18"/>
    <p:sldLayoutId id="2147484731" r:id="rId19"/>
    <p:sldLayoutId id="2147484732" r:id="rId20"/>
    <p:sldLayoutId id="2147484733" r:id="rId21"/>
    <p:sldLayoutId id="2147484734" r:id="rId22"/>
    <p:sldLayoutId id="2147484735" r:id="rId23"/>
    <p:sldLayoutId id="2147484736" r:id="rId24"/>
    <p:sldLayoutId id="2147484737" r:id="rId25"/>
    <p:sldLayoutId id="2147484738" r:id="rId26"/>
    <p:sldLayoutId id="2147484739" r:id="rId27"/>
    <p:sldLayoutId id="2147484740" r:id="rId28"/>
    <p:sldLayoutId id="2147484741" r:id="rId29"/>
    <p:sldLayoutId id="2147484742" r:id="rId30"/>
    <p:sldLayoutId id="2147484743" r:id="rId31"/>
    <p:sldLayoutId id="2147484744" r:id="rId32"/>
    <p:sldLayoutId id="2147484745" r:id="rId33"/>
    <p:sldLayoutId id="2147484746" r:id="rId34"/>
    <p:sldLayoutId id="2147484747" r:id="rId35"/>
    <p:sldLayoutId id="2147484748" r:id="rId36"/>
    <p:sldLayoutId id="2147484749" r:id="rId37"/>
    <p:sldLayoutId id="2147484750" r:id="rId38"/>
    <p:sldLayoutId id="2147484751" r:id="rId39"/>
    <p:sldLayoutId id="2147484752" r:id="rId40"/>
    <p:sldLayoutId id="2147484753" r:id="rId41"/>
    <p:sldLayoutId id="2147484754" r:id="rId42"/>
    <p:sldLayoutId id="2147484755" r:id="rId43"/>
  </p:sldLayoutIdLst>
  <p:txStyles>
    <p:titleStyle>
      <a:lvl1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 kern="800" spc="-40">
          <a:solidFill>
            <a:srgbClr val="0065A4"/>
          </a:solidFill>
          <a:latin typeface="+mj-lt"/>
          <a:ea typeface="+mj-ea"/>
          <a:cs typeface="+mj-cs"/>
        </a:defRPr>
      </a:lvl1pPr>
      <a:lvl2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2pPr>
      <a:lvl3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3pPr>
      <a:lvl4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4pPr>
      <a:lvl5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5pPr>
      <a:lvl6pPr marL="4572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6pPr>
      <a:lvl7pPr marL="9144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7pPr>
      <a:lvl8pPr marL="13716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8pPr>
      <a:lvl9pPr marL="18288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9pPr>
    </p:titleStyle>
    <p:bodyStyle>
      <a:lvl1pPr marL="228600" indent="-228600" algn="l" defTabSz="912813" rtl="0" eaLnBrk="1" fontAlgn="base" hangingPunct="1">
        <a:spcBef>
          <a:spcPct val="20000"/>
        </a:spcBef>
        <a:spcAft>
          <a:spcPct val="0"/>
        </a:spcAft>
        <a:buFont typeface="Calibri" pitchFamily="34" charset="0"/>
        <a:buAutoNum type="arabicPeriod"/>
        <a:defRPr sz="1200" kern="800" spc="-10">
          <a:solidFill>
            <a:srgbClr val="414043"/>
          </a:solidFill>
          <a:latin typeface="+mn-lt"/>
          <a:ea typeface="+mn-ea"/>
          <a:cs typeface="+mn-cs"/>
        </a:defRPr>
      </a:lvl1pPr>
      <a:lvl2pPr marL="342900" indent="-171450" algn="l" defTabSz="91281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 kern="800">
          <a:solidFill>
            <a:srgbClr val="414043"/>
          </a:solidFill>
          <a:latin typeface="+mn-lt"/>
          <a:ea typeface="+mn-ea"/>
          <a:cs typeface="+mn-cs"/>
        </a:defRPr>
      </a:lvl2pPr>
      <a:lvl3pPr marL="5143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800">
          <a:solidFill>
            <a:srgbClr val="414043"/>
          </a:solidFill>
          <a:latin typeface="+mn-lt"/>
          <a:ea typeface="+mn-ea"/>
          <a:cs typeface="+mn-cs"/>
        </a:defRPr>
      </a:lvl3pPr>
      <a:lvl4pPr marL="68580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kern="800">
          <a:solidFill>
            <a:srgbClr val="414043"/>
          </a:solidFill>
          <a:latin typeface="+mn-lt"/>
          <a:ea typeface="+mn-ea"/>
          <a:cs typeface="+mn-cs"/>
        </a:defRPr>
      </a:lvl4pPr>
      <a:lvl5pPr marL="8572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1200" kern="800">
          <a:solidFill>
            <a:srgbClr val="414043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4"/>
          <p:cNvSpPr>
            <a:spLocks noChangeArrowheads="1"/>
          </p:cNvSpPr>
          <p:nvPr/>
        </p:nvSpPr>
        <p:spPr bwMode="auto">
          <a:xfrm>
            <a:off x="0" y="4765719"/>
            <a:ext cx="9144000" cy="377825"/>
          </a:xfrm>
          <a:prstGeom prst="rect">
            <a:avLst/>
          </a:prstGeom>
          <a:solidFill>
            <a:srgbClr val="0065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65A4"/>
              </a:solidFill>
              <a:cs typeface="Aria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209594"/>
            <a:ext cx="8280400" cy="614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842964"/>
            <a:ext cx="8280400" cy="34718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029" name="TextBox 50"/>
          <p:cNvSpPr txBox="1">
            <a:spLocks noChangeArrowheads="1"/>
          </p:cNvSpPr>
          <p:nvPr/>
        </p:nvSpPr>
        <p:spPr bwMode="auto">
          <a:xfrm>
            <a:off x="7308875" y="4803819"/>
            <a:ext cx="12282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 b="0" dirty="0">
                <a:solidFill>
                  <a:srgbClr val="D9D9D9"/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250" y="4889544"/>
            <a:ext cx="0" cy="920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31" name="Picture 52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4765676"/>
            <a:ext cx="255354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3388" y="4834836"/>
            <a:ext cx="360363" cy="19367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7400EA1-762A-4FF6-8A70-4141B3AE7845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895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7" r:id="rId1"/>
    <p:sldLayoutId id="2147484758" r:id="rId2"/>
    <p:sldLayoutId id="2147484759" r:id="rId3"/>
    <p:sldLayoutId id="2147484760" r:id="rId4"/>
    <p:sldLayoutId id="2147484761" r:id="rId5"/>
    <p:sldLayoutId id="2147484762" r:id="rId6"/>
    <p:sldLayoutId id="2147484763" r:id="rId7"/>
    <p:sldLayoutId id="2147484764" r:id="rId8"/>
    <p:sldLayoutId id="2147484765" r:id="rId9"/>
    <p:sldLayoutId id="2147484766" r:id="rId10"/>
    <p:sldLayoutId id="2147484767" r:id="rId11"/>
    <p:sldLayoutId id="2147484768" r:id="rId12"/>
    <p:sldLayoutId id="2147484769" r:id="rId13"/>
    <p:sldLayoutId id="2147484770" r:id="rId14"/>
    <p:sldLayoutId id="2147484771" r:id="rId15"/>
    <p:sldLayoutId id="2147484772" r:id="rId16"/>
    <p:sldLayoutId id="2147484773" r:id="rId17"/>
    <p:sldLayoutId id="2147484774" r:id="rId18"/>
    <p:sldLayoutId id="2147484775" r:id="rId19"/>
    <p:sldLayoutId id="2147484776" r:id="rId20"/>
    <p:sldLayoutId id="2147484777" r:id="rId21"/>
    <p:sldLayoutId id="2147484778" r:id="rId22"/>
    <p:sldLayoutId id="2147484779" r:id="rId23"/>
    <p:sldLayoutId id="2147484780" r:id="rId24"/>
    <p:sldLayoutId id="2147484781" r:id="rId25"/>
    <p:sldLayoutId id="2147484782" r:id="rId26"/>
    <p:sldLayoutId id="2147484783" r:id="rId27"/>
    <p:sldLayoutId id="2147484784" r:id="rId28"/>
    <p:sldLayoutId id="2147484785" r:id="rId29"/>
    <p:sldLayoutId id="2147484786" r:id="rId30"/>
    <p:sldLayoutId id="2147484787" r:id="rId31"/>
    <p:sldLayoutId id="2147484788" r:id="rId32"/>
    <p:sldLayoutId id="2147484789" r:id="rId33"/>
    <p:sldLayoutId id="2147484790" r:id="rId34"/>
    <p:sldLayoutId id="2147484791" r:id="rId35"/>
    <p:sldLayoutId id="2147484792" r:id="rId36"/>
    <p:sldLayoutId id="2147484793" r:id="rId37"/>
    <p:sldLayoutId id="2147484794" r:id="rId38"/>
    <p:sldLayoutId id="2147484795" r:id="rId39"/>
    <p:sldLayoutId id="2147484796" r:id="rId40"/>
    <p:sldLayoutId id="2147484797" r:id="rId41"/>
    <p:sldLayoutId id="2147484798" r:id="rId42"/>
  </p:sldLayoutIdLst>
  <p:txStyles>
    <p:titleStyle>
      <a:lvl1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 kern="800" spc="-40">
          <a:solidFill>
            <a:srgbClr val="0065A4"/>
          </a:solidFill>
          <a:latin typeface="+mj-lt"/>
          <a:ea typeface="+mj-ea"/>
          <a:cs typeface="+mj-cs"/>
        </a:defRPr>
      </a:lvl1pPr>
      <a:lvl2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2pPr>
      <a:lvl3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3pPr>
      <a:lvl4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4pPr>
      <a:lvl5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5pPr>
      <a:lvl6pPr marL="4572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6pPr>
      <a:lvl7pPr marL="9144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7pPr>
      <a:lvl8pPr marL="13716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8pPr>
      <a:lvl9pPr marL="18288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9pPr>
    </p:titleStyle>
    <p:bodyStyle>
      <a:lvl1pPr marL="228600" indent="-228600" algn="l" defTabSz="912813" rtl="0" eaLnBrk="1" fontAlgn="base" hangingPunct="1">
        <a:spcBef>
          <a:spcPct val="20000"/>
        </a:spcBef>
        <a:spcAft>
          <a:spcPct val="0"/>
        </a:spcAft>
        <a:buFont typeface="Calibri" pitchFamily="34" charset="0"/>
        <a:buAutoNum type="arabicPeriod"/>
        <a:defRPr sz="1200" kern="800" spc="-10">
          <a:solidFill>
            <a:srgbClr val="414043"/>
          </a:solidFill>
          <a:latin typeface="+mn-lt"/>
          <a:ea typeface="+mn-ea"/>
          <a:cs typeface="+mn-cs"/>
        </a:defRPr>
      </a:lvl1pPr>
      <a:lvl2pPr marL="342900" indent="-171450" algn="l" defTabSz="91281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 kern="800">
          <a:solidFill>
            <a:srgbClr val="414043"/>
          </a:solidFill>
          <a:latin typeface="+mn-lt"/>
          <a:ea typeface="+mn-ea"/>
          <a:cs typeface="+mn-cs"/>
        </a:defRPr>
      </a:lvl2pPr>
      <a:lvl3pPr marL="5143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800">
          <a:solidFill>
            <a:srgbClr val="414043"/>
          </a:solidFill>
          <a:latin typeface="+mn-lt"/>
          <a:ea typeface="+mn-ea"/>
          <a:cs typeface="+mn-cs"/>
        </a:defRPr>
      </a:lvl3pPr>
      <a:lvl4pPr marL="68580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kern="800">
          <a:solidFill>
            <a:srgbClr val="414043"/>
          </a:solidFill>
          <a:latin typeface="+mn-lt"/>
          <a:ea typeface="+mn-ea"/>
          <a:cs typeface="+mn-cs"/>
        </a:defRPr>
      </a:lvl4pPr>
      <a:lvl5pPr marL="8572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1200" kern="800">
          <a:solidFill>
            <a:srgbClr val="414043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3" b="1672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 4"/>
          <p:cNvSpPr/>
          <p:nvPr/>
        </p:nvSpPr>
        <p:spPr>
          <a:xfrm>
            <a:off x="731873" y="700089"/>
            <a:ext cx="3976687" cy="3959225"/>
          </a:xfrm>
          <a:custGeom>
            <a:avLst/>
            <a:gdLst/>
            <a:ahLst/>
            <a:cxnLst/>
            <a:rect l="l" t="t" r="r" b="b"/>
            <a:pathLst>
              <a:path w="4269105" h="3721100">
                <a:moveTo>
                  <a:pt x="4268685" y="3720871"/>
                </a:moveTo>
                <a:lnTo>
                  <a:pt x="0" y="3720871"/>
                </a:lnTo>
                <a:lnTo>
                  <a:pt x="0" y="0"/>
                </a:lnTo>
                <a:lnTo>
                  <a:pt x="4268685" y="0"/>
                </a:lnTo>
                <a:lnTo>
                  <a:pt x="4268685" y="372087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b="1" dirty="0">
              <a:solidFill>
                <a:prstClr val="black"/>
              </a:solidFill>
            </a:endParaRPr>
          </a:p>
        </p:txBody>
      </p:sp>
      <p:pic>
        <p:nvPicPr>
          <p:cNvPr id="4100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3" y="1131888"/>
            <a:ext cx="219392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itle Placeholder 1"/>
          <p:cNvSpPr>
            <a:spLocks noGrp="1"/>
          </p:cNvSpPr>
          <p:nvPr>
            <p:ph type="title"/>
          </p:nvPr>
        </p:nvSpPr>
        <p:spPr bwMode="auto">
          <a:xfrm>
            <a:off x="1008063" y="1779609"/>
            <a:ext cx="33718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Cover Slide</a:t>
            </a:r>
          </a:p>
        </p:txBody>
      </p:sp>
      <p:sp>
        <p:nvSpPr>
          <p:cNvPr id="410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08071" y="3867150"/>
            <a:ext cx="3444875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775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0" r:id="rId1"/>
    <p:sldLayoutId id="2147484802" r:id="rId2"/>
    <p:sldLayoutId id="2147484803" r:id="rId3"/>
  </p:sldLayoutIdLst>
  <p:txStyles>
    <p:titleStyle>
      <a:lvl1pPr algn="l" rtl="0" fontAlgn="base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 Light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buFont typeface="Arial" charset="0"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457200" algn="l" rtl="0" fontAlgn="base">
        <a:spcBef>
          <a:spcPct val="200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fontAlgn="base">
        <a:spcBef>
          <a:spcPct val="200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fontAlgn="base">
        <a:spcBef>
          <a:spcPct val="200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fontAlgn="base">
        <a:spcBef>
          <a:spcPct val="20000"/>
        </a:spcBef>
        <a:spcAft>
          <a:spcPct val="0"/>
        </a:spcAft>
        <a:buFont typeface="Arial" charset="0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1800" b="1" i="0" u="none" strike="noStrike" cap="none" normalizeH="0" baseline="0" dirty="0">
              <a:ln>
                <a:noFill/>
              </a:ln>
              <a:solidFill>
                <a:srgbClr val="0065A4"/>
              </a:solidFill>
              <a:effectLst/>
              <a:latin typeface="Aria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540" y="123526"/>
            <a:ext cx="8280920" cy="61317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540" y="843559"/>
            <a:ext cx="8280920" cy="34706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08311" y="4804046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0" dirty="0">
                <a:solidFill>
                  <a:schemeClr val="bg1">
                    <a:lumMod val="85000"/>
                  </a:schemeClr>
                </a:solidFill>
                <a:latin typeface="+mj-lt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448" y="4889082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6" y="4836764"/>
            <a:ext cx="2044111" cy="210210"/>
          </a:xfrm>
          <a:prstGeom prst="rect">
            <a:avLst/>
          </a:prstGeom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4074" y="4826210"/>
            <a:ext cx="360040" cy="19378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24575E5D-BFCE-4DD2-BF0B-AE07218CB3C2}" type="slidenum">
              <a:rPr lang="en-US" b="0" smtClean="0">
                <a:solidFill>
                  <a:schemeClr val="bg1"/>
                </a:solidFill>
                <a:latin typeface="+mj-lt"/>
              </a:rPr>
              <a:t>‹#›</a:t>
            </a:fld>
            <a:endParaRPr lang="en-IN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973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5" r:id="rId1"/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  <p:sldLayoutId id="2147484816" r:id="rId12"/>
    <p:sldLayoutId id="2147484817" r:id="rId13"/>
    <p:sldLayoutId id="2147484818" r:id="rId14"/>
    <p:sldLayoutId id="2147484819" r:id="rId15"/>
    <p:sldLayoutId id="2147484820" r:id="rId16"/>
    <p:sldLayoutId id="2147484821" r:id="rId17"/>
    <p:sldLayoutId id="2147484822" r:id="rId18"/>
    <p:sldLayoutId id="2147484823" r:id="rId19"/>
    <p:sldLayoutId id="2147484824" r:id="rId20"/>
    <p:sldLayoutId id="2147484825" r:id="rId21"/>
    <p:sldLayoutId id="2147484826" r:id="rId22"/>
    <p:sldLayoutId id="2147484827" r:id="rId23"/>
    <p:sldLayoutId id="2147484828" r:id="rId24"/>
    <p:sldLayoutId id="2147484829" r:id="rId25"/>
    <p:sldLayoutId id="2147484830" r:id="rId26"/>
    <p:sldLayoutId id="2147484831" r:id="rId27"/>
    <p:sldLayoutId id="2147484832" r:id="rId28"/>
    <p:sldLayoutId id="2147484833" r:id="rId29"/>
    <p:sldLayoutId id="2147484834" r:id="rId30"/>
    <p:sldLayoutId id="2147484835" r:id="rId31"/>
    <p:sldLayoutId id="2147484836" r:id="rId32"/>
    <p:sldLayoutId id="2147484837" r:id="rId33"/>
    <p:sldLayoutId id="2147484838" r:id="rId34"/>
    <p:sldLayoutId id="2147484839" r:id="rId35"/>
    <p:sldLayoutId id="2147484840" r:id="rId36"/>
    <p:sldLayoutId id="2147484841" r:id="rId37"/>
    <p:sldLayoutId id="2147484842" r:id="rId38"/>
    <p:sldLayoutId id="2147484843" r:id="rId39"/>
    <p:sldLayoutId id="2147484844" r:id="rId40"/>
    <p:sldLayoutId id="2147484845" r:id="rId41"/>
    <p:sldLayoutId id="2147484846" r:id="rId42"/>
    <p:sldLayoutId id="2147484847" r:id="rId43"/>
  </p:sldLayoutIdLst>
  <p:txStyles>
    <p:titleStyle>
      <a:lvl1pPr algn="l" defTabSz="914378" rtl="0" eaLnBrk="1" latinLnBrk="0" hangingPunct="1">
        <a:lnSpc>
          <a:spcPct val="86000"/>
        </a:lnSpc>
        <a:spcBef>
          <a:spcPct val="0"/>
        </a:spcBef>
        <a:buNone/>
        <a:defRPr sz="2400" kern="800" spc="-4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 spc="-1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22" tIns="45660" rIns="91322" bIns="4566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5" y="4867919"/>
            <a:ext cx="1258440" cy="246100"/>
          </a:xfrm>
          <a:prstGeom prst="rect">
            <a:avLst/>
          </a:prstGeom>
          <a:noFill/>
        </p:spPr>
        <p:txBody>
          <a:bodyPr wrap="none" lIns="91322" tIns="45660" rIns="91322" bIns="4566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322" tIns="45660" rIns="91322" bIns="4566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65"/>
            <a:ext cx="8229600" cy="3394472"/>
          </a:xfrm>
          <a:prstGeom prst="rect">
            <a:avLst/>
          </a:prstGeom>
        </p:spPr>
        <p:txBody>
          <a:bodyPr vert="horz" lIns="91322" tIns="45660" rIns="91322" bIns="456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>
                <a:solidFill>
                  <a:prstClr val="white"/>
                </a:solidFill>
                <a:latin typeface="Calibri"/>
              </a:rPr>
              <a:t>&lt;#&gt;</a:t>
            </a:r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243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57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</p:sldLayoutIdLst>
  <p:hf hdr="0" dt="0"/>
  <p:txStyles>
    <p:titleStyle>
      <a:lvl1pPr algn="l" defTabSz="913227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457" indent="-342457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386" indent="-285386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226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8583" indent="-228306" algn="l" defTabSz="808583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4945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1374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98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59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213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1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7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8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51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6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8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9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06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4"/>
          <p:cNvSpPr>
            <a:spLocks noChangeArrowheads="1"/>
          </p:cNvSpPr>
          <p:nvPr/>
        </p:nvSpPr>
        <p:spPr bwMode="auto">
          <a:xfrm>
            <a:off x="0" y="4765719"/>
            <a:ext cx="9144000" cy="377825"/>
          </a:xfrm>
          <a:prstGeom prst="rect">
            <a:avLst/>
          </a:prstGeom>
          <a:solidFill>
            <a:srgbClr val="0065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dirty="0">
              <a:solidFill>
                <a:srgbClr val="0065A4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209594"/>
            <a:ext cx="8280400" cy="614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842964"/>
            <a:ext cx="8280400" cy="34718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029" name="TextBox 50"/>
          <p:cNvSpPr txBox="1">
            <a:spLocks noChangeArrowheads="1"/>
          </p:cNvSpPr>
          <p:nvPr/>
        </p:nvSpPr>
        <p:spPr bwMode="auto">
          <a:xfrm>
            <a:off x="7308875" y="4803819"/>
            <a:ext cx="12282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0" dirty="0">
                <a:solidFill>
                  <a:srgbClr val="D9D9D9"/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250" y="4889544"/>
            <a:ext cx="0" cy="920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31" name="Picture 52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4765676"/>
            <a:ext cx="255354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3388" y="4834836"/>
            <a:ext cx="360363" cy="19367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7400EA1-762A-4FF6-8A70-4141B3AE7845}" type="slidenum">
              <a:rPr lang="en-US" smtClean="0">
                <a:latin typeface="+mj-lt"/>
              </a:rPr>
              <a:pPr>
                <a:defRPr/>
              </a:pPr>
              <a:t>‹#›</a:t>
            </a:fld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65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9" r:id="rId1"/>
    <p:sldLayoutId id="2147484850" r:id="rId2"/>
    <p:sldLayoutId id="2147484851" r:id="rId3"/>
    <p:sldLayoutId id="2147484852" r:id="rId4"/>
    <p:sldLayoutId id="2147484853" r:id="rId5"/>
    <p:sldLayoutId id="2147484854" r:id="rId6"/>
    <p:sldLayoutId id="2147484855" r:id="rId7"/>
    <p:sldLayoutId id="2147484856" r:id="rId8"/>
    <p:sldLayoutId id="2147484857" r:id="rId9"/>
    <p:sldLayoutId id="2147484858" r:id="rId10"/>
    <p:sldLayoutId id="2147484859" r:id="rId11"/>
    <p:sldLayoutId id="2147484860" r:id="rId12"/>
    <p:sldLayoutId id="2147484861" r:id="rId13"/>
    <p:sldLayoutId id="2147484862" r:id="rId14"/>
    <p:sldLayoutId id="2147484863" r:id="rId15"/>
    <p:sldLayoutId id="2147484864" r:id="rId16"/>
    <p:sldLayoutId id="2147484865" r:id="rId17"/>
    <p:sldLayoutId id="2147484866" r:id="rId18"/>
    <p:sldLayoutId id="2147484867" r:id="rId19"/>
    <p:sldLayoutId id="2147484868" r:id="rId20"/>
    <p:sldLayoutId id="2147484869" r:id="rId21"/>
    <p:sldLayoutId id="2147484870" r:id="rId22"/>
    <p:sldLayoutId id="2147484871" r:id="rId23"/>
    <p:sldLayoutId id="2147484872" r:id="rId24"/>
    <p:sldLayoutId id="2147484873" r:id="rId25"/>
    <p:sldLayoutId id="2147484874" r:id="rId26"/>
    <p:sldLayoutId id="2147484875" r:id="rId27"/>
    <p:sldLayoutId id="2147484876" r:id="rId28"/>
    <p:sldLayoutId id="2147484877" r:id="rId29"/>
    <p:sldLayoutId id="2147484878" r:id="rId30"/>
    <p:sldLayoutId id="2147484879" r:id="rId31"/>
    <p:sldLayoutId id="2147484880" r:id="rId32"/>
    <p:sldLayoutId id="2147484881" r:id="rId33"/>
    <p:sldLayoutId id="2147484882" r:id="rId34"/>
    <p:sldLayoutId id="2147484883" r:id="rId35"/>
    <p:sldLayoutId id="2147484884" r:id="rId36"/>
    <p:sldLayoutId id="2147484885" r:id="rId37"/>
    <p:sldLayoutId id="2147484886" r:id="rId38"/>
    <p:sldLayoutId id="2147484887" r:id="rId39"/>
    <p:sldLayoutId id="2147484888" r:id="rId40"/>
    <p:sldLayoutId id="2147484889" r:id="rId41"/>
    <p:sldLayoutId id="2147484890" r:id="rId42"/>
  </p:sldLayoutIdLst>
  <p:txStyles>
    <p:titleStyle>
      <a:lvl1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 kern="800" spc="-40">
          <a:solidFill>
            <a:srgbClr val="0065A4"/>
          </a:solidFill>
          <a:latin typeface="+mj-lt"/>
          <a:ea typeface="+mj-ea"/>
          <a:cs typeface="+mj-cs"/>
        </a:defRPr>
      </a:lvl1pPr>
      <a:lvl2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2pPr>
      <a:lvl3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3pPr>
      <a:lvl4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4pPr>
      <a:lvl5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5pPr>
      <a:lvl6pPr marL="4572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6pPr>
      <a:lvl7pPr marL="9144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7pPr>
      <a:lvl8pPr marL="13716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8pPr>
      <a:lvl9pPr marL="18288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9pPr>
    </p:titleStyle>
    <p:bodyStyle>
      <a:lvl1pPr marL="228600" indent="-228600" algn="l" defTabSz="912813" rtl="0" eaLnBrk="1" fontAlgn="base" hangingPunct="1">
        <a:spcBef>
          <a:spcPct val="20000"/>
        </a:spcBef>
        <a:spcAft>
          <a:spcPct val="0"/>
        </a:spcAft>
        <a:buFont typeface="Calibri" pitchFamily="34" charset="0"/>
        <a:buAutoNum type="arabicPeriod"/>
        <a:defRPr sz="1200" kern="800" spc="-10">
          <a:solidFill>
            <a:srgbClr val="414043"/>
          </a:solidFill>
          <a:latin typeface="+mn-lt"/>
          <a:ea typeface="+mn-ea"/>
          <a:cs typeface="+mn-cs"/>
        </a:defRPr>
      </a:lvl1pPr>
      <a:lvl2pPr marL="342900" indent="-171450" algn="l" defTabSz="91281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 kern="800">
          <a:solidFill>
            <a:srgbClr val="414043"/>
          </a:solidFill>
          <a:latin typeface="+mn-lt"/>
          <a:ea typeface="+mn-ea"/>
          <a:cs typeface="+mn-cs"/>
        </a:defRPr>
      </a:lvl2pPr>
      <a:lvl3pPr marL="5143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800">
          <a:solidFill>
            <a:srgbClr val="414043"/>
          </a:solidFill>
          <a:latin typeface="+mn-lt"/>
          <a:ea typeface="+mn-ea"/>
          <a:cs typeface="+mn-cs"/>
        </a:defRPr>
      </a:lvl3pPr>
      <a:lvl4pPr marL="68580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kern="800">
          <a:solidFill>
            <a:srgbClr val="414043"/>
          </a:solidFill>
          <a:latin typeface="+mn-lt"/>
          <a:ea typeface="+mn-ea"/>
          <a:cs typeface="+mn-cs"/>
        </a:defRPr>
      </a:lvl4pPr>
      <a:lvl5pPr marL="8572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1200" kern="800">
          <a:solidFill>
            <a:srgbClr val="414043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557"/>
            <a:ext cx="8229600" cy="648073"/>
          </a:xfrm>
          <a:prstGeom prst="rect">
            <a:avLst/>
          </a:prstGeom>
        </p:spPr>
        <p:txBody>
          <a:bodyPr vert="horz" lIns="91358" tIns="45702" rIns="91358" bIns="45702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8"/>
            <a:ext cx="8229600" cy="3394474"/>
          </a:xfrm>
          <a:prstGeom prst="rect">
            <a:avLst/>
          </a:prstGeom>
        </p:spPr>
        <p:txBody>
          <a:bodyPr vert="horz" lIns="91358" tIns="45702" rIns="91358" bIns="4570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6" y="3922297"/>
            <a:ext cx="360040" cy="193725"/>
          </a:xfrm>
          <a:prstGeom prst="rect">
            <a:avLst/>
          </a:prstGeom>
        </p:spPr>
        <p:txBody>
          <a:bodyPr lIns="68519" tIns="34277" rIns="68519" bIns="34277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sz="600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-18000" y="4765458"/>
            <a:ext cx="9180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41" tIns="34289" rIns="68541" bIns="34289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1425" b="1" dirty="0">
              <a:solidFill>
                <a:srgbClr val="0065A4"/>
              </a:solidFill>
              <a:latin typeface="Arial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7380317" y="4879057"/>
            <a:ext cx="1129077" cy="196206"/>
          </a:xfrm>
          <a:prstGeom prst="rect">
            <a:avLst/>
          </a:prstGeom>
          <a:noFill/>
        </p:spPr>
        <p:txBody>
          <a:bodyPr wrap="none" lIns="68541" tIns="34289" rIns="68541" bIns="34289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825" b="1" dirty="0">
                <a:solidFill>
                  <a:prstClr val="white">
                    <a:lumMod val="85000"/>
                  </a:prstClr>
                </a:solidFill>
                <a:cs typeface="Calibri" pitchFamily="34" charset="0"/>
              </a:rPr>
              <a:t>www.infocepts.com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50" y="4874525"/>
            <a:ext cx="360040" cy="193725"/>
          </a:xfrm>
          <a:prstGeom prst="rect">
            <a:avLst/>
          </a:prstGeom>
        </p:spPr>
        <p:txBody>
          <a:bodyPr lIns="91388" tIns="45718" rIns="91388" bIns="45718" anchor="ctr"/>
          <a:lstStyle>
            <a:lvl1pPr algn="ctr">
              <a:defRPr sz="600" b="0">
                <a:solidFill>
                  <a:schemeClr val="bg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D6B6D77-A64C-4787-A359-D8060FE55565}" type="slidenum">
              <a:rPr lang="en-IN" smtClean="0">
                <a:solidFill>
                  <a:prstClr val="whit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8626366" y="4885661"/>
            <a:ext cx="0" cy="171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5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631" y="4818899"/>
            <a:ext cx="1915157" cy="26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84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2" r:id="rId1"/>
    <p:sldLayoutId id="2147484893" r:id="rId2"/>
    <p:sldLayoutId id="2147484894" r:id="rId3"/>
    <p:sldLayoutId id="2147484895" r:id="rId4"/>
  </p:sldLayoutIdLst>
  <p:hf hdr="0" ftr="0" dt="0"/>
  <p:txStyles>
    <p:titleStyle>
      <a:lvl1pPr algn="l" defTabSz="685221" rtl="0" eaLnBrk="1" latinLnBrk="0" hangingPunct="1">
        <a:spcBef>
          <a:spcPct val="0"/>
        </a:spcBef>
        <a:buNone/>
        <a:defRPr sz="2025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256967" indent="-256967" algn="l" defTabSz="685221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214140" indent="-214140" algn="l" defTabSz="685221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42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6854" indent="-171312" algn="l" defTabSz="685221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42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06708" indent="-171312" algn="l" defTabSz="606708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06563" indent="-171312" algn="l" defTabSz="685221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975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84354" indent="-171312" algn="l" defTabSz="685221" rtl="0" eaLnBrk="1" latinLnBrk="0" hangingPunct="1">
        <a:spcBef>
          <a:spcPct val="20000"/>
        </a:spcBef>
        <a:buFont typeface="Arial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226966" indent="-171312" algn="l" defTabSz="685221" rtl="0" eaLnBrk="1" latinLnBrk="0" hangingPunct="1">
        <a:spcBef>
          <a:spcPct val="20000"/>
        </a:spcBef>
        <a:buFont typeface="Arial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569577" indent="-171312" algn="l" defTabSz="685221" rtl="0" eaLnBrk="1" latinLnBrk="0" hangingPunct="1">
        <a:spcBef>
          <a:spcPct val="20000"/>
        </a:spcBef>
        <a:buFont typeface="Arial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912201" indent="-171312" algn="l" defTabSz="685221" rtl="0" eaLnBrk="1" latinLnBrk="0" hangingPunct="1">
        <a:spcBef>
          <a:spcPct val="20000"/>
        </a:spcBef>
        <a:buFont typeface="Arial" pitchFamily="34" charset="0"/>
        <a:buChar char="•"/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22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599" algn="l" defTabSz="68522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221" algn="l" defTabSz="68522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7833" algn="l" defTabSz="68522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0445" algn="l" defTabSz="68522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3068" algn="l" defTabSz="68522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5665" algn="l" defTabSz="68522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398265" algn="l" defTabSz="68522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0862" algn="l" defTabSz="685221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1350" b="1" dirty="0">
              <a:solidFill>
                <a:srgbClr val="0065A4"/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36" y="4867963"/>
            <a:ext cx="109036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50" b="1" dirty="0">
                <a:solidFill>
                  <a:prstClr val="white">
                    <a:lumMod val="85000"/>
                  </a:prstClr>
                </a:solidFill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0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3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sz="600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9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fld id="{F8D37965-ABA5-45D9-A9FE-8AB781AA6376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084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7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98" r:id="rId1"/>
    <p:sldLayoutId id="2147484899" r:id="rId2"/>
    <p:sldLayoutId id="2147484900" r:id="rId3"/>
    <p:sldLayoutId id="2147484901" r:id="rId4"/>
    <p:sldLayoutId id="2147484902" r:id="rId5"/>
    <p:sldLayoutId id="2147484903" r:id="rId6"/>
    <p:sldLayoutId id="2147484904" r:id="rId7"/>
    <p:sldLayoutId id="2147484905" r:id="rId8"/>
    <p:sldLayoutId id="2147484906" r:id="rId9"/>
  </p:sldLayoutIdLst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214313" indent="-214313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719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07219" indent="-171450" algn="l" defTabSz="60721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0724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4"/>
          <p:cNvSpPr>
            <a:spLocks noChangeArrowheads="1"/>
          </p:cNvSpPr>
          <p:nvPr/>
        </p:nvSpPr>
        <p:spPr bwMode="auto">
          <a:xfrm>
            <a:off x="0" y="4765722"/>
            <a:ext cx="9144000" cy="377825"/>
          </a:xfrm>
          <a:prstGeom prst="rect">
            <a:avLst/>
          </a:prstGeom>
          <a:solidFill>
            <a:srgbClr val="0065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65A4"/>
              </a:solidFill>
              <a:cs typeface="Arial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209597"/>
            <a:ext cx="8280400" cy="614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842964"/>
            <a:ext cx="8280400" cy="34718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029" name="TextBox 50"/>
          <p:cNvSpPr txBox="1">
            <a:spLocks noChangeArrowheads="1"/>
          </p:cNvSpPr>
          <p:nvPr/>
        </p:nvSpPr>
        <p:spPr bwMode="auto">
          <a:xfrm>
            <a:off x="7308860" y="4803822"/>
            <a:ext cx="1228199" cy="24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 b="0" dirty="0">
                <a:solidFill>
                  <a:srgbClr val="D9D9D9"/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250" y="4889547"/>
            <a:ext cx="0" cy="920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31" name="Picture 52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4765679"/>
            <a:ext cx="255354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3392" y="4834839"/>
            <a:ext cx="360363" cy="193675"/>
          </a:xfrm>
          <a:prstGeom prst="rect">
            <a:avLst/>
          </a:prstGeom>
        </p:spPr>
        <p:txBody>
          <a:bodyPr lIns="91429" tIns="45714" rIns="91429" bIns="45714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7400EA1-762A-4FF6-8A70-4141B3AE7845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416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1" r:id="rId1"/>
    <p:sldLayoutId id="2147484952" r:id="rId2"/>
    <p:sldLayoutId id="2147484953" r:id="rId3"/>
    <p:sldLayoutId id="2147484954" r:id="rId4"/>
    <p:sldLayoutId id="2147484955" r:id="rId5"/>
    <p:sldLayoutId id="2147484956" r:id="rId6"/>
    <p:sldLayoutId id="2147484957" r:id="rId7"/>
    <p:sldLayoutId id="2147484958" r:id="rId8"/>
    <p:sldLayoutId id="2147484959" r:id="rId9"/>
    <p:sldLayoutId id="2147484960" r:id="rId10"/>
    <p:sldLayoutId id="2147484961" r:id="rId11"/>
    <p:sldLayoutId id="2147484962" r:id="rId12"/>
    <p:sldLayoutId id="2147484963" r:id="rId13"/>
    <p:sldLayoutId id="2147484964" r:id="rId14"/>
    <p:sldLayoutId id="2147484965" r:id="rId15"/>
    <p:sldLayoutId id="2147484966" r:id="rId16"/>
    <p:sldLayoutId id="2147484967" r:id="rId17"/>
    <p:sldLayoutId id="2147484968" r:id="rId18"/>
    <p:sldLayoutId id="2147484969" r:id="rId19"/>
    <p:sldLayoutId id="2147484970" r:id="rId20"/>
    <p:sldLayoutId id="2147484971" r:id="rId21"/>
    <p:sldLayoutId id="2147484972" r:id="rId22"/>
    <p:sldLayoutId id="2147484973" r:id="rId23"/>
    <p:sldLayoutId id="2147484974" r:id="rId24"/>
    <p:sldLayoutId id="2147484975" r:id="rId25"/>
    <p:sldLayoutId id="2147484976" r:id="rId26"/>
    <p:sldLayoutId id="2147484977" r:id="rId27"/>
    <p:sldLayoutId id="2147484978" r:id="rId28"/>
    <p:sldLayoutId id="2147484979" r:id="rId29"/>
    <p:sldLayoutId id="2147484980" r:id="rId30"/>
    <p:sldLayoutId id="2147484981" r:id="rId31"/>
    <p:sldLayoutId id="2147484982" r:id="rId32"/>
    <p:sldLayoutId id="2147484983" r:id="rId33"/>
    <p:sldLayoutId id="2147484984" r:id="rId34"/>
    <p:sldLayoutId id="2147484985" r:id="rId35"/>
    <p:sldLayoutId id="2147484986" r:id="rId36"/>
    <p:sldLayoutId id="2147484987" r:id="rId37"/>
    <p:sldLayoutId id="2147484988" r:id="rId38"/>
    <p:sldLayoutId id="2147484989" r:id="rId39"/>
    <p:sldLayoutId id="2147484990" r:id="rId40"/>
    <p:sldLayoutId id="2147484991" r:id="rId41"/>
    <p:sldLayoutId id="2147484992" r:id="rId42"/>
  </p:sldLayoutIdLst>
  <p:txStyles>
    <p:titleStyle>
      <a:lvl1pPr algn="l" defTabSz="912696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 kern="800" spc="-40">
          <a:solidFill>
            <a:srgbClr val="0065A4"/>
          </a:solidFill>
          <a:latin typeface="+mj-lt"/>
          <a:ea typeface="+mj-ea"/>
          <a:cs typeface="+mj-cs"/>
        </a:defRPr>
      </a:lvl1pPr>
      <a:lvl2pPr algn="l" defTabSz="912696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2pPr>
      <a:lvl3pPr algn="l" defTabSz="912696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3pPr>
      <a:lvl4pPr algn="l" defTabSz="912696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4pPr>
      <a:lvl5pPr algn="l" defTabSz="912696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5pPr>
      <a:lvl6pPr marL="457142" algn="l" defTabSz="912696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6pPr>
      <a:lvl7pPr marL="914282" algn="l" defTabSz="912696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7pPr>
      <a:lvl8pPr marL="1371424" algn="l" defTabSz="912696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8pPr>
      <a:lvl9pPr marL="1828566" algn="l" defTabSz="912696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9pPr>
    </p:titleStyle>
    <p:bodyStyle>
      <a:lvl1pPr marL="228571" indent="-228571" algn="l" defTabSz="912696" rtl="0" eaLnBrk="1" fontAlgn="base" hangingPunct="1">
        <a:spcBef>
          <a:spcPct val="20000"/>
        </a:spcBef>
        <a:spcAft>
          <a:spcPct val="0"/>
        </a:spcAft>
        <a:buFont typeface="Calibri" pitchFamily="34" charset="0"/>
        <a:buAutoNum type="arabicPeriod"/>
        <a:defRPr sz="1200" kern="800" spc="-10">
          <a:solidFill>
            <a:srgbClr val="414043"/>
          </a:solidFill>
          <a:latin typeface="+mn-lt"/>
          <a:ea typeface="+mn-ea"/>
          <a:cs typeface="+mn-cs"/>
        </a:defRPr>
      </a:lvl1pPr>
      <a:lvl2pPr marL="342856" indent="-171428" algn="l" defTabSz="912696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 kern="800">
          <a:solidFill>
            <a:srgbClr val="414043"/>
          </a:solidFill>
          <a:latin typeface="+mn-lt"/>
          <a:ea typeface="+mn-ea"/>
          <a:cs typeface="+mn-cs"/>
        </a:defRPr>
      </a:lvl2pPr>
      <a:lvl3pPr marL="514284" indent="-169841" algn="l" defTabSz="912696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800">
          <a:solidFill>
            <a:srgbClr val="414043"/>
          </a:solidFill>
          <a:latin typeface="+mn-lt"/>
          <a:ea typeface="+mn-ea"/>
          <a:cs typeface="+mn-cs"/>
        </a:defRPr>
      </a:lvl3pPr>
      <a:lvl4pPr marL="685712" indent="-169841" algn="l" defTabSz="912696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kern="800">
          <a:solidFill>
            <a:srgbClr val="414043"/>
          </a:solidFill>
          <a:latin typeface="+mn-lt"/>
          <a:ea typeface="+mn-ea"/>
          <a:cs typeface="+mn-cs"/>
        </a:defRPr>
      </a:lvl4pPr>
      <a:lvl5pPr marL="857140" indent="-169841" algn="l" defTabSz="912696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1200" kern="800">
          <a:solidFill>
            <a:srgbClr val="414043"/>
          </a:solidFill>
          <a:latin typeface="+mn-lt"/>
          <a:ea typeface="+mn-ea"/>
          <a:cs typeface="+mn-cs"/>
        </a:defRPr>
      </a:lvl5pPr>
      <a:lvl6pPr marL="2514215" indent="-228564" algn="l" defTabSz="9142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46" indent="-228564" algn="l" defTabSz="9142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76" indent="-228564" algn="l" defTabSz="9142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05" indent="-228564" algn="l" defTabSz="9142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2" algn="l" defTabSz="9142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0" algn="l" defTabSz="9142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1" algn="l" defTabSz="9142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1" algn="l" defTabSz="9142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10" algn="l" defTabSz="9142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41" algn="l" defTabSz="9142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22" tIns="45711" rIns="91422" bIns="45711" numCol="1" rtlCol="0" anchor="t" anchorCtr="0" compatLnSpc="1">
            <a:prstTxWarp prst="textNoShape">
              <a:avLst/>
            </a:prstTxWarp>
          </a:bodyPr>
          <a:lstStyle/>
          <a:p>
            <a:pPr defTabSz="914193" fontAlgn="base">
              <a:spcBef>
                <a:spcPct val="0"/>
              </a:spcBef>
              <a:spcAft>
                <a:spcPct val="0"/>
              </a:spcAft>
            </a:pPr>
            <a:endParaRPr lang="en-IN" b="1" dirty="0">
              <a:solidFill>
                <a:srgbClr val="0065A4"/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68304"/>
            <a:ext cx="1385279" cy="246203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defTabSz="914193"/>
            <a:r>
              <a:rPr lang="en-IN" sz="1000" b="1" dirty="0">
                <a:solidFill>
                  <a:prstClr val="white">
                    <a:lumMod val="85000"/>
                  </a:prstClr>
                </a:solidFill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949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22" tIns="45711" rIns="91422" bIns="45711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6"/>
            <a:ext cx="8229600" cy="3394472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 lIns="91422" tIns="45711" rIns="91422" bIns="45711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193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 lIns="91422" tIns="45711" rIns="91422" bIns="45711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defTabSz="914193"/>
            <a:fld id="{B6F15528-21DE-4FAA-801E-634DDDAF4B2B}" type="slidenum">
              <a:rPr lang="en-US" smtClean="0">
                <a:solidFill>
                  <a:prstClr val="white"/>
                </a:solidFill>
              </a:rPr>
              <a:pPr defTabSz="914193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3" y="4855425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8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7" r:id="rId4"/>
    <p:sldLayoutId id="2147484998" r:id="rId5"/>
    <p:sldLayoutId id="2147484999" r:id="rId6"/>
    <p:sldLayoutId id="2147485000" r:id="rId7"/>
    <p:sldLayoutId id="2147485001" r:id="rId8"/>
    <p:sldLayoutId id="2147485002" r:id="rId9"/>
    <p:sldLayoutId id="2147485003" r:id="rId10"/>
    <p:sldLayoutId id="2147485004" r:id="rId11"/>
    <p:sldLayoutId id="2147485005" r:id="rId12"/>
    <p:sldLayoutId id="2147485006" r:id="rId13"/>
    <p:sldLayoutId id="2147485008" r:id="rId14"/>
    <p:sldLayoutId id="2147485010" r:id="rId15"/>
  </p:sldLayoutIdLst>
  <p:txStyles>
    <p:titleStyle>
      <a:lvl1pPr algn="l" defTabSz="914193" rtl="0" eaLnBrk="1" latinLnBrk="0" hangingPunct="1">
        <a:spcBef>
          <a:spcPct val="0"/>
        </a:spcBef>
        <a:buNone/>
        <a:defRPr sz="24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819" indent="-342819" algn="l" defTabSz="914193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687" indent="-285687" algn="l" defTabSz="914193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804" indent="-228546" algn="l" defTabSz="914193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445" indent="-228546" algn="l" defTabSz="80944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082" indent="-228546" algn="l" defTabSz="914193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033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34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6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27" indent="-228546" algn="l" defTabSz="9141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1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3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4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6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7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9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0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80" algn="l" defTabSz="9141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10" tIns="45705" rIns="91410" bIns="45705" numCol="1" rtlCol="0" anchor="t" anchorCtr="0" compatLnSpc="1">
            <a:prstTxWarp prst="textNoShape">
              <a:avLst/>
            </a:prstTxWarp>
          </a:bodyPr>
          <a:lstStyle/>
          <a:p>
            <a:pPr defTabSz="914076" fontAlgn="base">
              <a:spcBef>
                <a:spcPct val="0"/>
              </a:spcBef>
              <a:spcAft>
                <a:spcPct val="0"/>
              </a:spcAft>
            </a:pPr>
            <a:endParaRPr lang="en-IN" b="1" dirty="0">
              <a:solidFill>
                <a:srgbClr val="0065A4"/>
              </a:solidFill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24" y="4868307"/>
            <a:ext cx="1385255" cy="246191"/>
          </a:xfrm>
          <a:prstGeom prst="rect">
            <a:avLst/>
          </a:prstGeom>
          <a:noFill/>
        </p:spPr>
        <p:txBody>
          <a:bodyPr wrap="none" lIns="91410" tIns="45705" rIns="91410" bIns="45705" rtlCol="0">
            <a:spAutoFit/>
          </a:bodyPr>
          <a:lstStyle/>
          <a:p>
            <a:pPr defTabSz="914076"/>
            <a:r>
              <a:rPr lang="en-IN" sz="1000" b="1" dirty="0">
                <a:solidFill>
                  <a:prstClr val="white">
                    <a:lumMod val="85000"/>
                  </a:prstClr>
                </a:solidFill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950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10" tIns="45705" rIns="91410" bIns="45705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6"/>
            <a:ext cx="8229600" cy="3394472"/>
          </a:xfrm>
          <a:prstGeom prst="rect">
            <a:avLst/>
          </a:prstGeom>
        </p:spPr>
        <p:txBody>
          <a:bodyPr vert="horz" lIns="91410" tIns="45705" rIns="91410" bIns="4570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8"/>
            <a:ext cx="360040" cy="193725"/>
          </a:xfrm>
          <a:prstGeom prst="rect">
            <a:avLst/>
          </a:prstGeom>
        </p:spPr>
        <p:txBody>
          <a:bodyPr lIns="91410" tIns="45705" rIns="91410" bIns="45705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076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6"/>
            <a:ext cx="360040" cy="193725"/>
          </a:xfrm>
          <a:prstGeom prst="rect">
            <a:avLst/>
          </a:prstGeom>
        </p:spPr>
        <p:txBody>
          <a:bodyPr lIns="91410" tIns="45705" rIns="91410" bIns="45705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defTabSz="914076"/>
            <a:fld id="{B6F15528-21DE-4FAA-801E-634DDDAF4B2B}" type="slidenum">
              <a:rPr lang="en-US" smtClean="0">
                <a:solidFill>
                  <a:prstClr val="white"/>
                </a:solidFill>
              </a:rPr>
              <a:pPr defTabSz="914076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3" y="4855427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6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2" r:id="rId1"/>
    <p:sldLayoutId id="2147485013" r:id="rId2"/>
    <p:sldLayoutId id="2147485014" r:id="rId3"/>
    <p:sldLayoutId id="2147485015" r:id="rId4"/>
    <p:sldLayoutId id="2147485016" r:id="rId5"/>
    <p:sldLayoutId id="2147485017" r:id="rId6"/>
    <p:sldLayoutId id="2147485018" r:id="rId7"/>
    <p:sldLayoutId id="2147485019" r:id="rId8"/>
    <p:sldLayoutId id="2147485020" r:id="rId9"/>
    <p:sldLayoutId id="2147485021" r:id="rId10"/>
    <p:sldLayoutId id="2147485022" r:id="rId11"/>
    <p:sldLayoutId id="2147485023" r:id="rId12"/>
    <p:sldLayoutId id="2147485024" r:id="rId13"/>
    <p:sldLayoutId id="2147485026" r:id="rId14"/>
  </p:sldLayoutIdLst>
  <p:txStyles>
    <p:titleStyle>
      <a:lvl1pPr algn="l" defTabSz="914076" rtl="0" eaLnBrk="1" latinLnBrk="0" hangingPunct="1">
        <a:spcBef>
          <a:spcPct val="0"/>
        </a:spcBef>
        <a:buNone/>
        <a:defRPr sz="24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775" indent="-342775" algn="l" defTabSz="914076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650" indent="-285650" algn="l" defTabSz="914076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734" indent="-228517" algn="l" defTabSz="914076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342" indent="-228517" algn="l" defTabSz="809342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5944" indent="-228517" algn="l" defTabSz="914076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3711" indent="-228517" algn="l" defTabSz="9140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17" algn="l" defTabSz="9140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87" indent="-228517" algn="l" defTabSz="9140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0" indent="-228517" algn="l" defTabSz="91407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3" algn="l" defTabSz="9140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6" algn="l" defTabSz="9140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8" algn="l" defTabSz="9140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2" algn="l" defTabSz="9140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4" algn="l" defTabSz="9140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28" algn="l" defTabSz="9140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0" algn="l" defTabSz="9140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2" algn="l" defTabSz="9140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540" y="210794"/>
            <a:ext cx="8280920" cy="61317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540" y="843559"/>
            <a:ext cx="8280920" cy="34706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08311" y="4804821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 fontAlgn="auto">
              <a:spcBef>
                <a:spcPts val="0"/>
              </a:spcBef>
              <a:spcAft>
                <a:spcPts val="0"/>
              </a:spcAft>
            </a:pPr>
            <a:r>
              <a:rPr lang="en-IN" sz="1000" b="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448" y="4889857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6" y="4836764"/>
            <a:ext cx="2044111" cy="210210"/>
          </a:xfrm>
          <a:prstGeom prst="rect">
            <a:avLst/>
          </a:prstGeom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4074" y="4826210"/>
            <a:ext cx="360040" cy="19378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378"/>
            <a:fld id="{24575E5D-BFCE-4DD2-BF0B-AE07218CB3C2}" type="slidenum">
              <a:rPr lang="en-US" smtClean="0">
                <a:solidFill>
                  <a:prstClr val="white"/>
                </a:solidFill>
                <a:latin typeface="Calibri"/>
              </a:rPr>
              <a:pPr defTabSz="914378"/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433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  <p:sldLayoutId id="2147485076" r:id="rId6"/>
    <p:sldLayoutId id="2147485077" r:id="rId7"/>
    <p:sldLayoutId id="2147485078" r:id="rId8"/>
    <p:sldLayoutId id="2147485079" r:id="rId9"/>
    <p:sldLayoutId id="2147485080" r:id="rId10"/>
    <p:sldLayoutId id="2147485081" r:id="rId11"/>
    <p:sldLayoutId id="2147485082" r:id="rId12"/>
    <p:sldLayoutId id="2147485083" r:id="rId13"/>
    <p:sldLayoutId id="2147485084" r:id="rId14"/>
    <p:sldLayoutId id="2147485085" r:id="rId15"/>
    <p:sldLayoutId id="2147485086" r:id="rId16"/>
    <p:sldLayoutId id="2147485087" r:id="rId17"/>
    <p:sldLayoutId id="2147485088" r:id="rId18"/>
    <p:sldLayoutId id="2147485089" r:id="rId19"/>
    <p:sldLayoutId id="2147485090" r:id="rId20"/>
    <p:sldLayoutId id="2147485091" r:id="rId21"/>
    <p:sldLayoutId id="2147485092" r:id="rId22"/>
    <p:sldLayoutId id="2147485093" r:id="rId23"/>
    <p:sldLayoutId id="2147485094" r:id="rId24"/>
    <p:sldLayoutId id="2147485095" r:id="rId25"/>
    <p:sldLayoutId id="2147485096" r:id="rId26"/>
    <p:sldLayoutId id="2147485097" r:id="rId27"/>
    <p:sldLayoutId id="2147485098" r:id="rId28"/>
    <p:sldLayoutId id="2147485099" r:id="rId29"/>
    <p:sldLayoutId id="2147485100" r:id="rId30"/>
    <p:sldLayoutId id="2147485101" r:id="rId31"/>
    <p:sldLayoutId id="2147485102" r:id="rId32"/>
    <p:sldLayoutId id="2147485103" r:id="rId33"/>
    <p:sldLayoutId id="2147485104" r:id="rId34"/>
    <p:sldLayoutId id="2147485105" r:id="rId35"/>
    <p:sldLayoutId id="2147485106" r:id="rId36"/>
    <p:sldLayoutId id="2147485107" r:id="rId37"/>
    <p:sldLayoutId id="2147485108" r:id="rId38"/>
    <p:sldLayoutId id="2147485109" r:id="rId39"/>
    <p:sldLayoutId id="2147485110" r:id="rId40"/>
    <p:sldLayoutId id="2147485111" r:id="rId41"/>
    <p:sldLayoutId id="2147485112" r:id="rId42"/>
  </p:sldLayoutIdLst>
  <p:txStyles>
    <p:titleStyle>
      <a:lvl1pPr algn="l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 spc="-1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541" y="210130"/>
            <a:ext cx="8280920" cy="47141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541" y="843559"/>
            <a:ext cx="8280920" cy="34706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0" y="4765549"/>
            <a:ext cx="9144000" cy="377954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b="1" dirty="0">
              <a:solidFill>
                <a:srgbClr val="0065A4"/>
              </a:solidFill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0336" y="4866857"/>
            <a:ext cx="109036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4"/>
            <a:r>
              <a:rPr lang="en-IN" sz="750" b="1" dirty="0">
                <a:solidFill>
                  <a:prstClr val="white">
                    <a:lumMod val="85000"/>
                  </a:prstClr>
                </a:solidFill>
                <a:cs typeface="Calibri" pitchFamily="34" charset="0"/>
              </a:rPr>
              <a:t>www.infocepts.com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638991" y="4923429"/>
            <a:ext cx="0" cy="9231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Slide Number Placeholder 3"/>
          <p:cNvSpPr txBox="1">
            <a:spLocks/>
          </p:cNvSpPr>
          <p:nvPr/>
        </p:nvSpPr>
        <p:spPr>
          <a:xfrm>
            <a:off x="8624075" y="4886570"/>
            <a:ext cx="360040" cy="14530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685784"/>
            <a:fld id="{24575E5D-BFCE-4DD2-BF0B-AE07218CB3C2}" type="slidenum">
              <a:rPr lang="en-US" sz="600" smtClean="0">
                <a:solidFill>
                  <a:prstClr val="white"/>
                </a:solidFill>
              </a:rPr>
              <a:pPr defTabSz="685784"/>
              <a:t>‹#›</a:t>
            </a:fld>
            <a:endParaRPr lang="en-IN" sz="600" dirty="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272" y="4818242"/>
            <a:ext cx="2553542" cy="26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43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4" r:id="rId1"/>
    <p:sldLayoutId id="2147485115" r:id="rId2"/>
    <p:sldLayoutId id="2147485116" r:id="rId3"/>
    <p:sldLayoutId id="2147485117" r:id="rId4"/>
    <p:sldLayoutId id="2147485118" r:id="rId5"/>
    <p:sldLayoutId id="2147485119" r:id="rId6"/>
    <p:sldLayoutId id="2147485120" r:id="rId7"/>
    <p:sldLayoutId id="2147485121" r:id="rId8"/>
    <p:sldLayoutId id="2147485122" r:id="rId9"/>
    <p:sldLayoutId id="2147485123" r:id="rId10"/>
    <p:sldLayoutId id="2147485124" r:id="rId11"/>
    <p:sldLayoutId id="2147485125" r:id="rId12"/>
    <p:sldLayoutId id="2147485126" r:id="rId13"/>
    <p:sldLayoutId id="2147485127" r:id="rId14"/>
    <p:sldLayoutId id="2147485128" r:id="rId15"/>
    <p:sldLayoutId id="2147485129" r:id="rId16"/>
    <p:sldLayoutId id="2147485130" r:id="rId17"/>
    <p:sldLayoutId id="2147485131" r:id="rId18"/>
    <p:sldLayoutId id="2147485132" r:id="rId19"/>
    <p:sldLayoutId id="2147485133" r:id="rId20"/>
    <p:sldLayoutId id="2147485134" r:id="rId21"/>
    <p:sldLayoutId id="2147485135" r:id="rId22"/>
    <p:sldLayoutId id="2147485136" r:id="rId23"/>
    <p:sldLayoutId id="2147485137" r:id="rId24"/>
    <p:sldLayoutId id="2147485138" r:id="rId25"/>
    <p:sldLayoutId id="2147485139" r:id="rId26"/>
    <p:sldLayoutId id="2147485140" r:id="rId27"/>
    <p:sldLayoutId id="2147485141" r:id="rId28"/>
    <p:sldLayoutId id="2147485142" r:id="rId29"/>
    <p:sldLayoutId id="2147485143" r:id="rId30"/>
    <p:sldLayoutId id="2147485144" r:id="rId31"/>
    <p:sldLayoutId id="2147485145" r:id="rId32"/>
    <p:sldLayoutId id="2147485146" r:id="rId33"/>
    <p:sldLayoutId id="2147485147" r:id="rId34"/>
    <p:sldLayoutId id="2147485148" r:id="rId35"/>
    <p:sldLayoutId id="2147485149" r:id="rId36"/>
    <p:sldLayoutId id="2147485150" r:id="rId37"/>
    <p:sldLayoutId id="2147485151" r:id="rId38"/>
    <p:sldLayoutId id="2147485152" r:id="rId39"/>
    <p:sldLayoutId id="2147485153" r:id="rId40"/>
    <p:sldLayoutId id="2147485154" r:id="rId41"/>
    <p:sldLayoutId id="2147485155" r:id="rId42"/>
    <p:sldLayoutId id="2147485156" r:id="rId43"/>
    <p:sldLayoutId id="2147485157" r:id="rId44"/>
    <p:sldLayoutId id="2147485158" r:id="rId45"/>
    <p:sldLayoutId id="2147485159" r:id="rId46"/>
    <p:sldLayoutId id="2147485160" r:id="rId47"/>
  </p:sldLayoutIdLst>
  <p:txStyles>
    <p:titleStyle>
      <a:lvl1pPr algn="l" defTabSz="685784" rtl="0" eaLnBrk="1" latinLnBrk="0" hangingPunct="1">
        <a:lnSpc>
          <a:spcPct val="86000"/>
        </a:lnSpc>
        <a:spcBef>
          <a:spcPct val="0"/>
        </a:spcBef>
        <a:buNone/>
        <a:defRPr sz="1800" kern="800" spc="-30">
          <a:solidFill>
            <a:srgbClr val="0065A4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134541" indent="-134541" algn="l" defTabSz="685784" rtl="0" eaLnBrk="1" latinLnBrk="0" hangingPunct="1">
        <a:spcBef>
          <a:spcPct val="20000"/>
        </a:spcBef>
        <a:buClrTx/>
        <a:buFont typeface="+mj-lt"/>
        <a:buAutoNum type="arabicPeriod"/>
        <a:defRPr sz="1050" kern="800" spc="-8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258360" indent="-129776" algn="l" defTabSz="685784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050" kern="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386944" indent="-128585" algn="l" defTabSz="685784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050" kern="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515528" indent="-128585" algn="l" defTabSz="685784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050" kern="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644113" indent="-128585" algn="l" defTabSz="685784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050" kern="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885903" indent="-171446" algn="l" defTabSz="685784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4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4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4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4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4"/>
          <p:cNvSpPr>
            <a:spLocks noChangeArrowheads="1"/>
          </p:cNvSpPr>
          <p:nvPr/>
        </p:nvSpPr>
        <p:spPr bwMode="auto">
          <a:xfrm>
            <a:off x="0" y="4765721"/>
            <a:ext cx="9144000" cy="377825"/>
          </a:xfrm>
          <a:prstGeom prst="rect">
            <a:avLst/>
          </a:prstGeom>
          <a:solidFill>
            <a:srgbClr val="0065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65A4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209596"/>
            <a:ext cx="8280400" cy="614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842964"/>
            <a:ext cx="8280400" cy="34718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029" name="TextBox 50"/>
          <p:cNvSpPr txBox="1">
            <a:spLocks noChangeArrowheads="1"/>
          </p:cNvSpPr>
          <p:nvPr/>
        </p:nvSpPr>
        <p:spPr bwMode="auto">
          <a:xfrm>
            <a:off x="7308875" y="4803821"/>
            <a:ext cx="12282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1000" b="0" dirty="0">
                <a:solidFill>
                  <a:srgbClr val="D9D9D9"/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250" y="4889546"/>
            <a:ext cx="0" cy="920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31" name="Picture 52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4765676"/>
            <a:ext cx="2553542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3392" y="4834838"/>
            <a:ext cx="360363" cy="19367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7400EA1-762A-4FF6-8A70-4141B3AE7845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‹#›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831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2" r:id="rId1"/>
    <p:sldLayoutId id="2147485163" r:id="rId2"/>
    <p:sldLayoutId id="2147485164" r:id="rId3"/>
    <p:sldLayoutId id="2147485165" r:id="rId4"/>
    <p:sldLayoutId id="2147485166" r:id="rId5"/>
    <p:sldLayoutId id="2147485167" r:id="rId6"/>
    <p:sldLayoutId id="2147485168" r:id="rId7"/>
    <p:sldLayoutId id="2147485169" r:id="rId8"/>
    <p:sldLayoutId id="2147485170" r:id="rId9"/>
    <p:sldLayoutId id="2147485171" r:id="rId10"/>
    <p:sldLayoutId id="2147485172" r:id="rId11"/>
    <p:sldLayoutId id="2147485173" r:id="rId12"/>
    <p:sldLayoutId id="2147485174" r:id="rId13"/>
    <p:sldLayoutId id="2147485175" r:id="rId14"/>
    <p:sldLayoutId id="2147485176" r:id="rId15"/>
    <p:sldLayoutId id="2147485177" r:id="rId16"/>
    <p:sldLayoutId id="2147485178" r:id="rId17"/>
    <p:sldLayoutId id="2147485179" r:id="rId18"/>
    <p:sldLayoutId id="2147485180" r:id="rId19"/>
    <p:sldLayoutId id="2147485181" r:id="rId20"/>
    <p:sldLayoutId id="2147485182" r:id="rId21"/>
    <p:sldLayoutId id="2147485183" r:id="rId22"/>
    <p:sldLayoutId id="2147485184" r:id="rId23"/>
    <p:sldLayoutId id="2147485185" r:id="rId24"/>
    <p:sldLayoutId id="2147485186" r:id="rId25"/>
    <p:sldLayoutId id="2147485187" r:id="rId26"/>
    <p:sldLayoutId id="2147485188" r:id="rId27"/>
    <p:sldLayoutId id="2147485189" r:id="rId28"/>
    <p:sldLayoutId id="2147485190" r:id="rId29"/>
    <p:sldLayoutId id="2147485191" r:id="rId30"/>
    <p:sldLayoutId id="2147485192" r:id="rId31"/>
    <p:sldLayoutId id="2147485193" r:id="rId32"/>
    <p:sldLayoutId id="2147485194" r:id="rId33"/>
    <p:sldLayoutId id="2147485195" r:id="rId34"/>
    <p:sldLayoutId id="2147485196" r:id="rId35"/>
    <p:sldLayoutId id="2147485197" r:id="rId36"/>
    <p:sldLayoutId id="2147485198" r:id="rId37"/>
    <p:sldLayoutId id="2147485199" r:id="rId38"/>
    <p:sldLayoutId id="2147485200" r:id="rId39"/>
    <p:sldLayoutId id="2147485201" r:id="rId40"/>
    <p:sldLayoutId id="2147485202" r:id="rId41"/>
    <p:sldLayoutId id="2147485203" r:id="rId42"/>
  </p:sldLayoutIdLst>
  <p:txStyles>
    <p:titleStyle>
      <a:lvl1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 kern="800" spc="-40">
          <a:solidFill>
            <a:srgbClr val="0065A4"/>
          </a:solidFill>
          <a:latin typeface="+mj-lt"/>
          <a:ea typeface="+mj-ea"/>
          <a:cs typeface="+mj-cs"/>
        </a:defRPr>
      </a:lvl1pPr>
      <a:lvl2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2pPr>
      <a:lvl3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3pPr>
      <a:lvl4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4pPr>
      <a:lvl5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5pPr>
      <a:lvl6pPr marL="4572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6pPr>
      <a:lvl7pPr marL="9144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7pPr>
      <a:lvl8pPr marL="13716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8pPr>
      <a:lvl9pPr marL="18288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9pPr>
    </p:titleStyle>
    <p:bodyStyle>
      <a:lvl1pPr marL="228600" indent="-228600" algn="l" defTabSz="912813" rtl="0" eaLnBrk="1" fontAlgn="base" hangingPunct="1">
        <a:spcBef>
          <a:spcPct val="20000"/>
        </a:spcBef>
        <a:spcAft>
          <a:spcPct val="0"/>
        </a:spcAft>
        <a:buFont typeface="Calibri" pitchFamily="34" charset="0"/>
        <a:buAutoNum type="arabicPeriod"/>
        <a:defRPr sz="1200" kern="800" spc="-10">
          <a:solidFill>
            <a:srgbClr val="414043"/>
          </a:solidFill>
          <a:latin typeface="+mn-lt"/>
          <a:ea typeface="+mn-ea"/>
          <a:cs typeface="+mn-cs"/>
        </a:defRPr>
      </a:lvl1pPr>
      <a:lvl2pPr marL="342900" indent="-171450" algn="l" defTabSz="91281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 kern="800">
          <a:solidFill>
            <a:srgbClr val="414043"/>
          </a:solidFill>
          <a:latin typeface="+mn-lt"/>
          <a:ea typeface="+mn-ea"/>
          <a:cs typeface="+mn-cs"/>
        </a:defRPr>
      </a:lvl2pPr>
      <a:lvl3pPr marL="5143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800">
          <a:solidFill>
            <a:srgbClr val="414043"/>
          </a:solidFill>
          <a:latin typeface="+mn-lt"/>
          <a:ea typeface="+mn-ea"/>
          <a:cs typeface="+mn-cs"/>
        </a:defRPr>
      </a:lvl3pPr>
      <a:lvl4pPr marL="68580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kern="800">
          <a:solidFill>
            <a:srgbClr val="414043"/>
          </a:solidFill>
          <a:latin typeface="+mn-lt"/>
          <a:ea typeface="+mn-ea"/>
          <a:cs typeface="+mn-cs"/>
        </a:defRPr>
      </a:lvl4pPr>
      <a:lvl5pPr marL="8572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1200" kern="800">
          <a:solidFill>
            <a:srgbClr val="414043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20" tIns="45658" rIns="91320" bIns="45658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5" y="4867919"/>
            <a:ext cx="1258436" cy="246096"/>
          </a:xfrm>
          <a:prstGeom prst="rect">
            <a:avLst/>
          </a:prstGeom>
          <a:noFill/>
        </p:spPr>
        <p:txBody>
          <a:bodyPr wrap="none" lIns="91320" tIns="45658" rIns="91320" bIns="45658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6220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320" tIns="45658" rIns="91320" bIns="45658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65"/>
            <a:ext cx="8229600" cy="3394472"/>
          </a:xfrm>
          <a:prstGeom prst="rect">
            <a:avLst/>
          </a:prstGeom>
        </p:spPr>
        <p:txBody>
          <a:bodyPr vert="horz" lIns="91320" tIns="45658" rIns="91320" bIns="4565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 lIns="91320" tIns="45658" rIns="91320" bIns="45658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 lIns="91320" tIns="45658" rIns="91320" bIns="45658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6805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7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5" r:id="rId1"/>
    <p:sldLayoutId id="2147485206" r:id="rId2"/>
    <p:sldLayoutId id="2147485207" r:id="rId3"/>
    <p:sldLayoutId id="2147485208" r:id="rId4"/>
    <p:sldLayoutId id="2147485209" r:id="rId5"/>
    <p:sldLayoutId id="2147485210" r:id="rId6"/>
    <p:sldLayoutId id="2147485211" r:id="rId7"/>
    <p:sldLayoutId id="2147485212" r:id="rId8"/>
    <p:sldLayoutId id="2147485213" r:id="rId9"/>
  </p:sldLayoutIdLst>
  <p:hf hdr="0" dt="0"/>
  <p:txStyles>
    <p:titleStyle>
      <a:lvl1pPr algn="l" defTabSz="9132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447" indent="-342447" algn="l" defTabSz="9132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377" indent="-285377" algn="l" defTabSz="9132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210" indent="-228300" algn="l" defTabSz="9132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8560" indent="-228300" algn="l" defTabSz="80856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4913" indent="-228300" algn="l" defTabSz="9132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1300" indent="-228300" algn="l" defTabSz="9132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901" indent="-228300" algn="l" defTabSz="9132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497" indent="-228300" algn="l" defTabSz="9132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099" indent="-228300" algn="l" defTabSz="9132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01" algn="l" defTabSz="913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00" algn="l" defTabSz="913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798" algn="l" defTabSz="913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397" algn="l" defTabSz="913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998" algn="l" defTabSz="913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02" algn="l" defTabSz="913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199" algn="l" defTabSz="913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799" algn="l" defTabSz="913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22" tIns="45660" rIns="91322" bIns="4566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5" y="4867919"/>
            <a:ext cx="1258440" cy="246100"/>
          </a:xfrm>
          <a:prstGeom prst="rect">
            <a:avLst/>
          </a:prstGeom>
          <a:noFill/>
        </p:spPr>
        <p:txBody>
          <a:bodyPr wrap="none" lIns="91322" tIns="45660" rIns="91322" bIns="45660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322" tIns="45660" rIns="91322" bIns="4566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65"/>
            <a:ext cx="8229600" cy="3394472"/>
          </a:xfrm>
          <a:prstGeom prst="rect">
            <a:avLst/>
          </a:prstGeom>
        </p:spPr>
        <p:txBody>
          <a:bodyPr vert="horz" lIns="91322" tIns="45660" rIns="91322" bIns="456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>
                <a:solidFill>
                  <a:prstClr val="white"/>
                </a:solidFill>
                <a:latin typeface="Calibri"/>
              </a:rPr>
              <a:t>&lt;#&gt;</a:t>
            </a:r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243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</p:sldLayoutIdLst>
  <p:hf hdr="0" ftr="0" dt="0"/>
  <p:txStyles>
    <p:titleStyle>
      <a:lvl1pPr algn="l" defTabSz="913227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457" indent="-342457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386" indent="-285386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226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8583" indent="-228306" algn="l" defTabSz="808583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4945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1374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98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59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213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1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7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8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51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6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8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9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06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65A4"/>
              </a:solidFill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4" y="4868004"/>
            <a:ext cx="99097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5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22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sz="60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6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  <a:cs typeface="+mn-cs"/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3" y="4855039"/>
            <a:ext cx="2578613" cy="1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1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5" r:id="rId1"/>
    <p:sldLayoutId id="2147485216" r:id="rId2"/>
    <p:sldLayoutId id="2147485217" r:id="rId3"/>
    <p:sldLayoutId id="2147485218" r:id="rId4"/>
    <p:sldLayoutId id="2147485219" r:id="rId5"/>
    <p:sldLayoutId id="2147485220" r:id="rId6"/>
    <p:sldLayoutId id="2147485221" r:id="rId7"/>
    <p:sldLayoutId id="2147485222" r:id="rId8"/>
    <p:sldLayoutId id="2147485224" r:id="rId9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214313" indent="-214313" algn="l" defTabSz="6858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719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07219" indent="-171450" algn="l" defTabSz="60721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07244" indent="-171450" algn="l" defTabSz="6858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4"/>
          <p:cNvSpPr>
            <a:spLocks noChangeArrowheads="1"/>
          </p:cNvSpPr>
          <p:nvPr/>
        </p:nvSpPr>
        <p:spPr bwMode="auto">
          <a:xfrm>
            <a:off x="0" y="4765719"/>
            <a:ext cx="9144000" cy="377825"/>
          </a:xfrm>
          <a:prstGeom prst="rect">
            <a:avLst/>
          </a:prstGeom>
          <a:solidFill>
            <a:srgbClr val="0065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>
              <a:solidFill>
                <a:srgbClr val="0065A4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209594"/>
            <a:ext cx="8280400" cy="6143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842964"/>
            <a:ext cx="8280400" cy="34718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1029" name="TextBox 50"/>
          <p:cNvSpPr txBox="1">
            <a:spLocks noChangeArrowheads="1"/>
          </p:cNvSpPr>
          <p:nvPr/>
        </p:nvSpPr>
        <p:spPr bwMode="auto">
          <a:xfrm>
            <a:off x="7308875" y="4803819"/>
            <a:ext cx="12282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000" b="0">
                <a:solidFill>
                  <a:srgbClr val="D9D9D9"/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8604250" y="4889544"/>
            <a:ext cx="0" cy="920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31" name="Picture 52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477" y="4765719"/>
            <a:ext cx="271816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Slide Number Placeholder 3"/>
          <p:cNvSpPr txBox="1">
            <a:spLocks/>
          </p:cNvSpPr>
          <p:nvPr/>
        </p:nvSpPr>
        <p:spPr>
          <a:xfrm>
            <a:off x="8623388" y="4834836"/>
            <a:ext cx="360363" cy="19367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7400EA1-762A-4FF6-8A70-4141B3AE7845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‹#›</a:t>
            </a:fld>
            <a:endParaRPr lang="en-IN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91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6" r:id="rId1"/>
    <p:sldLayoutId id="2147485227" r:id="rId2"/>
    <p:sldLayoutId id="2147485228" r:id="rId3"/>
    <p:sldLayoutId id="2147485229" r:id="rId4"/>
    <p:sldLayoutId id="2147485230" r:id="rId5"/>
    <p:sldLayoutId id="2147485231" r:id="rId6"/>
    <p:sldLayoutId id="2147485232" r:id="rId7"/>
    <p:sldLayoutId id="2147485233" r:id="rId8"/>
    <p:sldLayoutId id="2147485234" r:id="rId9"/>
    <p:sldLayoutId id="2147485235" r:id="rId10"/>
    <p:sldLayoutId id="2147485236" r:id="rId11"/>
    <p:sldLayoutId id="2147485237" r:id="rId12"/>
    <p:sldLayoutId id="2147485238" r:id="rId13"/>
    <p:sldLayoutId id="2147485239" r:id="rId14"/>
    <p:sldLayoutId id="2147485240" r:id="rId15"/>
    <p:sldLayoutId id="2147485241" r:id="rId16"/>
    <p:sldLayoutId id="2147485242" r:id="rId17"/>
    <p:sldLayoutId id="2147485243" r:id="rId18"/>
    <p:sldLayoutId id="2147485244" r:id="rId19"/>
    <p:sldLayoutId id="2147485245" r:id="rId20"/>
    <p:sldLayoutId id="2147485246" r:id="rId21"/>
    <p:sldLayoutId id="2147485247" r:id="rId22"/>
    <p:sldLayoutId id="2147485248" r:id="rId23"/>
    <p:sldLayoutId id="2147485249" r:id="rId24"/>
    <p:sldLayoutId id="2147485250" r:id="rId25"/>
    <p:sldLayoutId id="2147485251" r:id="rId26"/>
    <p:sldLayoutId id="2147485252" r:id="rId27"/>
    <p:sldLayoutId id="2147485253" r:id="rId28"/>
    <p:sldLayoutId id="2147485254" r:id="rId29"/>
    <p:sldLayoutId id="2147485255" r:id="rId30"/>
    <p:sldLayoutId id="2147485256" r:id="rId31"/>
    <p:sldLayoutId id="2147485257" r:id="rId32"/>
    <p:sldLayoutId id="2147485258" r:id="rId33"/>
    <p:sldLayoutId id="2147485259" r:id="rId34"/>
    <p:sldLayoutId id="2147485260" r:id="rId35"/>
    <p:sldLayoutId id="2147485261" r:id="rId36"/>
    <p:sldLayoutId id="2147485262" r:id="rId37"/>
    <p:sldLayoutId id="2147485263" r:id="rId38"/>
    <p:sldLayoutId id="2147485264" r:id="rId39"/>
    <p:sldLayoutId id="2147485265" r:id="rId40"/>
    <p:sldLayoutId id="2147485266" r:id="rId41"/>
    <p:sldLayoutId id="2147485267" r:id="rId42"/>
    <p:sldLayoutId id="2147485268" r:id="rId43"/>
  </p:sldLayoutIdLst>
  <p:txStyles>
    <p:titleStyle>
      <a:lvl1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 kern="800" spc="-40">
          <a:solidFill>
            <a:srgbClr val="0065A4"/>
          </a:solidFill>
          <a:latin typeface="+mj-lt"/>
          <a:ea typeface="+mj-ea"/>
          <a:cs typeface="+mj-cs"/>
        </a:defRPr>
      </a:lvl1pPr>
      <a:lvl2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2pPr>
      <a:lvl3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3pPr>
      <a:lvl4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4pPr>
      <a:lvl5pPr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5pPr>
      <a:lvl6pPr marL="4572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6pPr>
      <a:lvl7pPr marL="9144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7pPr>
      <a:lvl8pPr marL="13716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8pPr>
      <a:lvl9pPr marL="1828800" algn="l" defTabSz="912813" rtl="0" eaLnBrk="1" fontAlgn="base" hangingPunct="1">
        <a:lnSpc>
          <a:spcPct val="86000"/>
        </a:lnSpc>
        <a:spcBef>
          <a:spcPct val="0"/>
        </a:spcBef>
        <a:spcAft>
          <a:spcPct val="0"/>
        </a:spcAft>
        <a:defRPr sz="2100">
          <a:solidFill>
            <a:srgbClr val="0065A4"/>
          </a:solidFill>
          <a:latin typeface="Calibri" pitchFamily="34" charset="0"/>
        </a:defRPr>
      </a:lvl9pPr>
    </p:titleStyle>
    <p:bodyStyle>
      <a:lvl1pPr marL="228600" indent="-228600" algn="l" defTabSz="912813" rtl="0" eaLnBrk="1" fontAlgn="base" hangingPunct="1">
        <a:spcBef>
          <a:spcPct val="20000"/>
        </a:spcBef>
        <a:spcAft>
          <a:spcPct val="0"/>
        </a:spcAft>
        <a:buFont typeface="Calibri" pitchFamily="34" charset="0"/>
        <a:buAutoNum type="arabicPeriod"/>
        <a:defRPr sz="1200" kern="800" spc="-10">
          <a:solidFill>
            <a:srgbClr val="414043"/>
          </a:solidFill>
          <a:latin typeface="+mn-lt"/>
          <a:ea typeface="+mn-ea"/>
          <a:cs typeface="+mn-cs"/>
        </a:defRPr>
      </a:lvl1pPr>
      <a:lvl2pPr marL="342900" indent="-171450" algn="l" defTabSz="912813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00" kern="800">
          <a:solidFill>
            <a:srgbClr val="414043"/>
          </a:solidFill>
          <a:latin typeface="+mn-lt"/>
          <a:ea typeface="+mn-ea"/>
          <a:cs typeface="+mn-cs"/>
        </a:defRPr>
      </a:lvl2pPr>
      <a:lvl3pPr marL="5143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200" kern="800">
          <a:solidFill>
            <a:srgbClr val="414043"/>
          </a:solidFill>
          <a:latin typeface="+mn-lt"/>
          <a:ea typeface="+mn-ea"/>
          <a:cs typeface="+mn-cs"/>
        </a:defRPr>
      </a:lvl3pPr>
      <a:lvl4pPr marL="68580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 kern="800">
          <a:solidFill>
            <a:srgbClr val="414043"/>
          </a:solidFill>
          <a:latin typeface="+mn-lt"/>
          <a:ea typeface="+mn-ea"/>
          <a:cs typeface="+mn-cs"/>
        </a:defRPr>
      </a:lvl4pPr>
      <a:lvl5pPr marL="857250" indent="-169863" algn="l" defTabSz="91281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1200" kern="800">
          <a:solidFill>
            <a:srgbClr val="414043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4770420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48901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34324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32112" y="4884077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4" name="Picture 5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477" y="4765719"/>
            <a:ext cx="271816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797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0" r:id="rId1"/>
    <p:sldLayoutId id="2147485271" r:id="rId2"/>
    <p:sldLayoutId id="2147485272" r:id="rId3"/>
    <p:sldLayoutId id="2147485273" r:id="rId4"/>
    <p:sldLayoutId id="2147485274" r:id="rId5"/>
    <p:sldLayoutId id="2147485275" r:id="rId6"/>
    <p:sldLayoutId id="2147485276" r:id="rId7"/>
    <p:sldLayoutId id="2147485277" r:id="rId8"/>
    <p:sldLayoutId id="2147485278" r:id="rId9"/>
    <p:sldLayoutId id="2147485279" r:id="rId10"/>
    <p:sldLayoutId id="2147485280" r:id="rId11"/>
    <p:sldLayoutId id="2147485281" r:id="rId12"/>
    <p:sldLayoutId id="2147485282" r:id="rId13"/>
    <p:sldLayoutId id="2147485283" r:id="rId14"/>
    <p:sldLayoutId id="2147485284" r:id="rId15"/>
    <p:sldLayoutId id="2147485287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 bwMode="auto">
          <a:xfrm>
            <a:off x="368312" y="1276350"/>
            <a:ext cx="5986463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Your headline will go here</a:t>
            </a:r>
          </a:p>
        </p:txBody>
      </p:sp>
      <p:sp>
        <p:nvSpPr>
          <p:cNvPr id="102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8312" y="3651252"/>
            <a:ext cx="5986463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Your subtitle will go here</a:t>
            </a:r>
          </a:p>
        </p:txBody>
      </p:sp>
      <p:pic>
        <p:nvPicPr>
          <p:cNvPr id="10246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2" t="3000" r="5789" b="16322"/>
          <a:stretch>
            <a:fillRect/>
          </a:stretch>
        </p:blipFill>
        <p:spPr bwMode="auto">
          <a:xfrm>
            <a:off x="4859434" y="-55562"/>
            <a:ext cx="8015287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9310"/>
            <a:ext cx="2304256" cy="2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3476" y="4629198"/>
            <a:ext cx="1466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prstClr val="white"/>
                </a:solidFill>
                <a:latin typeface="Calibri"/>
                <a:cs typeface="Arial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76861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9" r:id="rId1"/>
    <p:sldLayoutId id="2147485290" r:id="rId2"/>
    <p:sldLayoutId id="2147485291" r:id="rId3"/>
    <p:sldLayoutId id="2147485292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Calibri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None/>
        <a:defRPr sz="2000">
          <a:solidFill>
            <a:schemeClr val="bg1"/>
          </a:solidFill>
          <a:latin typeface="+mj-l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bg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bg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bg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bg1"/>
          </a:solidFill>
          <a:latin typeface="Arial" charset="0"/>
        </a:defRPr>
      </a:lvl9pPr>
    </p:bodyStyle>
    <p:otherStyle/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4770420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N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2" y="4848901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34324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32112" y="4884077"/>
            <a:ext cx="360040" cy="193725"/>
          </a:xfrm>
          <a:prstGeom prst="rect">
            <a:avLst/>
          </a:prstGeom>
        </p:spPr>
        <p:txBody>
          <a:bodyPr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4" name="Picture 5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477" y="4765719"/>
            <a:ext cx="2718165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70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4" r:id="rId1"/>
    <p:sldLayoutId id="2147485295" r:id="rId2"/>
    <p:sldLayoutId id="2147485296" r:id="rId3"/>
    <p:sldLayoutId id="2147485297" r:id="rId4"/>
    <p:sldLayoutId id="2147485298" r:id="rId5"/>
    <p:sldLayoutId id="2147485299" r:id="rId6"/>
    <p:sldLayoutId id="2147485300" r:id="rId7"/>
    <p:sldLayoutId id="2147485301" r:id="rId8"/>
    <p:sldLayoutId id="2147485302" r:id="rId9"/>
    <p:sldLayoutId id="2147485303" r:id="rId10"/>
    <p:sldLayoutId id="2147485304" r:id="rId11"/>
    <p:sldLayoutId id="2147485305" r:id="rId12"/>
    <p:sldLayoutId id="2147485306" r:id="rId13"/>
    <p:sldLayoutId id="2147485307" r:id="rId14"/>
    <p:sldLayoutId id="2147485308" r:id="rId15"/>
    <p:sldLayoutId id="2147485311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9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625" indent="-228600" algn="l" defTabSz="809625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325" indent="-228600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66"/>
            <a:ext cx="9144000" cy="378039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11" tIns="45705" rIns="91411" bIns="45705" numCol="1" rtlCol="0" anchor="t" anchorCtr="0" compatLnSpc="1">
            <a:prstTxWarp prst="textNoShape">
              <a:avLst/>
            </a:prstTxWarp>
          </a:bodyPr>
          <a:lstStyle/>
          <a:p>
            <a:pPr defTabSz="914217"/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42" y="4867966"/>
            <a:ext cx="1258619" cy="246191"/>
          </a:xfrm>
          <a:prstGeom prst="rect">
            <a:avLst/>
          </a:prstGeom>
          <a:noFill/>
        </p:spPr>
        <p:txBody>
          <a:bodyPr wrap="none" lIns="91411" tIns="45705" rIns="91411" bIns="45705" rtlCol="0">
            <a:spAutoFit/>
          </a:bodyPr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567"/>
            <a:ext cx="0" cy="92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527"/>
            <a:ext cx="8229600" cy="648073"/>
          </a:xfrm>
          <a:prstGeom prst="rect">
            <a:avLst/>
          </a:prstGeom>
        </p:spPr>
        <p:txBody>
          <a:bodyPr vert="horz" lIns="91411" tIns="45705" rIns="91411" bIns="45705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5"/>
            <a:ext cx="8229600" cy="3394474"/>
          </a:xfrm>
          <a:prstGeom prst="rect">
            <a:avLst/>
          </a:prstGeom>
        </p:spPr>
        <p:txBody>
          <a:bodyPr vert="horz" lIns="91411" tIns="45705" rIns="91411" bIns="4570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4" y="3922297"/>
            <a:ext cx="360040" cy="193725"/>
          </a:xfrm>
          <a:prstGeom prst="rect">
            <a:avLst/>
          </a:prstGeom>
        </p:spPr>
        <p:txBody>
          <a:bodyPr lIns="91411" tIns="45705" rIns="91411" bIns="45705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217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 lIns="91411" tIns="45705" rIns="91411" bIns="45705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prstClr val="white"/>
                </a:solidFill>
                <a:latin typeface="Calibri"/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50" y="4855042"/>
            <a:ext cx="2578613" cy="1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0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1" r:id="rId1"/>
    <p:sldLayoutId id="2147485332" r:id="rId2"/>
    <p:sldLayoutId id="2147485333" r:id="rId3"/>
    <p:sldLayoutId id="2147485334" r:id="rId4"/>
    <p:sldLayoutId id="2147485335" r:id="rId5"/>
    <p:sldLayoutId id="2147485336" r:id="rId6"/>
    <p:sldLayoutId id="2147485337" r:id="rId7"/>
    <p:sldLayoutId id="2147485338" r:id="rId8"/>
    <p:sldLayoutId id="2147485339" r:id="rId9"/>
  </p:sldLayoutIdLst>
  <p:hf hdr="0" dt="0"/>
  <p:txStyles>
    <p:titleStyle>
      <a:lvl1pPr algn="l" defTabSz="914217" rtl="0" eaLnBrk="1" latinLnBrk="0" hangingPunct="1">
        <a:spcBef>
          <a:spcPct val="0"/>
        </a:spcBef>
        <a:buNone/>
        <a:defRPr sz="27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831" indent="-342831" algn="l" defTabSz="91421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285693" indent="-285693" algn="l" defTabSz="91421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818" indent="-228555" algn="l" defTabSz="914217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464" indent="-228555" algn="l" defTabSz="809464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111" indent="-228555" algn="l" defTabSz="91421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3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101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12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21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30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5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75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66"/>
            <a:ext cx="9144000" cy="378039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11" tIns="45705" rIns="91411" bIns="45705" numCol="1" rtlCol="0" anchor="t" anchorCtr="0" compatLnSpc="1">
            <a:prstTxWarp prst="textNoShape">
              <a:avLst/>
            </a:prstTxWarp>
          </a:bodyPr>
          <a:lstStyle/>
          <a:p>
            <a:pPr defTabSz="914217"/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9" y="4867926"/>
            <a:ext cx="1258619" cy="246191"/>
          </a:xfrm>
          <a:prstGeom prst="rect">
            <a:avLst/>
          </a:prstGeom>
          <a:noFill/>
        </p:spPr>
        <p:txBody>
          <a:bodyPr wrap="none" lIns="91411" tIns="45705" rIns="91411" bIns="45705" rtlCol="0">
            <a:spAutoFit/>
          </a:bodyPr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567"/>
            <a:ext cx="0" cy="92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7"/>
            <a:ext cx="8229600" cy="648073"/>
          </a:xfrm>
          <a:prstGeom prst="rect">
            <a:avLst/>
          </a:prstGeom>
        </p:spPr>
        <p:txBody>
          <a:bodyPr vert="horz" lIns="91411" tIns="45705" rIns="91411" bIns="45705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5"/>
            <a:ext cx="8229600" cy="3394474"/>
          </a:xfrm>
          <a:prstGeom prst="rect">
            <a:avLst/>
          </a:prstGeom>
        </p:spPr>
        <p:txBody>
          <a:bodyPr vert="horz" lIns="91411" tIns="45705" rIns="91411" bIns="4570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4" y="3922297"/>
            <a:ext cx="360040" cy="193725"/>
          </a:xfrm>
          <a:prstGeom prst="rect">
            <a:avLst/>
          </a:prstGeom>
        </p:spPr>
        <p:txBody>
          <a:bodyPr lIns="91411" tIns="45705" rIns="91411" bIns="45705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217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 lIns="91411" tIns="45705" rIns="91411" bIns="45705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prstClr val="white"/>
                </a:solidFill>
                <a:latin typeface="Calibri"/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38" y="4855042"/>
            <a:ext cx="2578613" cy="1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7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2" r:id="rId1"/>
    <p:sldLayoutId id="2147485343" r:id="rId2"/>
    <p:sldLayoutId id="2147485344" r:id="rId3"/>
    <p:sldLayoutId id="2147485345" r:id="rId4"/>
    <p:sldLayoutId id="2147485346" r:id="rId5"/>
    <p:sldLayoutId id="2147485347" r:id="rId6"/>
    <p:sldLayoutId id="2147485348" r:id="rId7"/>
    <p:sldLayoutId id="2147485349" r:id="rId8"/>
    <p:sldLayoutId id="2147485350" r:id="rId9"/>
    <p:sldLayoutId id="2147485351" r:id="rId10"/>
  </p:sldLayoutIdLst>
  <p:hf hdr="0" dt="0"/>
  <p:txStyles>
    <p:titleStyle>
      <a:lvl1pPr algn="l" defTabSz="914217" rtl="0" eaLnBrk="1" latinLnBrk="0" hangingPunct="1">
        <a:spcBef>
          <a:spcPct val="0"/>
        </a:spcBef>
        <a:buNone/>
        <a:defRPr sz="27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831" indent="-342831" algn="l" defTabSz="91421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285693" indent="-285693" algn="l" defTabSz="91421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818" indent="-228555" algn="l" defTabSz="914217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464" indent="-228555" algn="l" defTabSz="809464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111" indent="-228555" algn="l" defTabSz="91421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3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101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12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21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30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5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75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65"/>
            <a:ext cx="9144000" cy="378039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11" tIns="45705" rIns="91411" bIns="45705" numCol="1" rtlCol="0" anchor="t" anchorCtr="0" compatLnSpc="1">
            <a:prstTxWarp prst="textNoShape">
              <a:avLst/>
            </a:prstTxWarp>
          </a:bodyPr>
          <a:lstStyle/>
          <a:p>
            <a:pPr defTabSz="914217"/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5" y="4867924"/>
            <a:ext cx="1258619" cy="246191"/>
          </a:xfrm>
          <a:prstGeom prst="rect">
            <a:avLst/>
          </a:prstGeom>
          <a:noFill/>
        </p:spPr>
        <p:txBody>
          <a:bodyPr wrap="none" lIns="91411" tIns="45705" rIns="91411" bIns="45705" rtlCol="0">
            <a:spAutoFit/>
          </a:bodyPr>
          <a:lstStyle/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567"/>
            <a:ext cx="0" cy="923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5"/>
            <a:ext cx="8229600" cy="648073"/>
          </a:xfrm>
          <a:prstGeom prst="rect">
            <a:avLst/>
          </a:prstGeom>
        </p:spPr>
        <p:txBody>
          <a:bodyPr vert="horz" lIns="91411" tIns="45705" rIns="91411" bIns="45705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54"/>
            <a:ext cx="8229600" cy="3394474"/>
          </a:xfrm>
          <a:prstGeom prst="rect">
            <a:avLst/>
          </a:prstGeom>
        </p:spPr>
        <p:txBody>
          <a:bodyPr vert="horz" lIns="91411" tIns="45705" rIns="91411" bIns="4570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4" y="3922297"/>
            <a:ext cx="360040" cy="193725"/>
          </a:xfrm>
          <a:prstGeom prst="rect">
            <a:avLst/>
          </a:prstGeom>
        </p:spPr>
        <p:txBody>
          <a:bodyPr lIns="91411" tIns="45705" rIns="91411" bIns="45705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217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10"/>
            <a:ext cx="360040" cy="193725"/>
          </a:xfrm>
          <a:prstGeom prst="rect">
            <a:avLst/>
          </a:prstGeom>
        </p:spPr>
        <p:txBody>
          <a:bodyPr lIns="91411" tIns="45705" rIns="91411" bIns="45705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pPr defTabSz="914217" fontAlgn="auto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prstClr val="white"/>
                </a:solidFill>
                <a:latin typeface="Calibri"/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34" y="4855042"/>
            <a:ext cx="2578613" cy="1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3" r:id="rId1"/>
    <p:sldLayoutId id="2147485354" r:id="rId2"/>
    <p:sldLayoutId id="2147485355" r:id="rId3"/>
    <p:sldLayoutId id="2147485356" r:id="rId4"/>
    <p:sldLayoutId id="2147485357" r:id="rId5"/>
    <p:sldLayoutId id="2147485358" r:id="rId6"/>
    <p:sldLayoutId id="2147485359" r:id="rId7"/>
    <p:sldLayoutId id="2147485360" r:id="rId8"/>
    <p:sldLayoutId id="2147485361" r:id="rId9"/>
  </p:sldLayoutIdLst>
  <p:hf hdr="0" dt="0"/>
  <p:txStyles>
    <p:titleStyle>
      <a:lvl1pPr algn="l" defTabSz="914217" rtl="0" eaLnBrk="1" latinLnBrk="0" hangingPunct="1">
        <a:spcBef>
          <a:spcPct val="0"/>
        </a:spcBef>
        <a:buNone/>
        <a:defRPr sz="27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831" indent="-342831" algn="l" defTabSz="91421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285693" indent="-285693" algn="l" defTabSz="91421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818" indent="-228555" algn="l" defTabSz="914217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9464" indent="-228555" algn="l" defTabSz="809464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6111" indent="-228555" algn="l" defTabSz="91421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3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101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12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21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30" indent="-228555" algn="l" defTabSz="914217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5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75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2" y="840510"/>
            <a:ext cx="9155013" cy="3678869"/>
          </a:xfrm>
          <a:prstGeom prst="rect">
            <a:avLst/>
          </a:prstGeom>
        </p:spPr>
      </p:pic>
      <p:sp>
        <p:nvSpPr>
          <p:cNvPr id="28691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2339753" y="2647560"/>
            <a:ext cx="6408712" cy="95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22" tIns="45660" rIns="91322" bIns="45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dirty="0"/>
              <a:t>Your Sub headline will go here</a:t>
            </a:r>
          </a:p>
        </p:txBody>
      </p:sp>
      <p:sp>
        <p:nvSpPr>
          <p:cNvPr id="28689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39752" y="1513529"/>
            <a:ext cx="6408712" cy="11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22" tIns="45660" rIns="91322" bIns="4566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IN" dirty="0"/>
              <a:t>Divider slide headlines </a:t>
            </a:r>
          </a:p>
          <a:p>
            <a:pPr lvl="0"/>
            <a:r>
              <a:rPr lang="en-IN" dirty="0"/>
              <a:t>will goes here</a:t>
            </a:r>
          </a:p>
        </p:txBody>
      </p:sp>
      <p:pic>
        <p:nvPicPr>
          <p:cNvPr id="7" name="Picture 2" descr="F:\InfoCepts_logo\InfoCepts Logo_Blue_PNG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3819"/>
            <a:ext cx="2304256" cy="1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4640473"/>
            <a:ext cx="2448272" cy="307655"/>
          </a:xfrm>
          <a:prstGeom prst="rect">
            <a:avLst/>
          </a:prstGeom>
          <a:noFill/>
        </p:spPr>
        <p:txBody>
          <a:bodyPr wrap="square" lIns="91322" tIns="45660" rIns="91322" bIns="45660" rtlCol="0" anchor="b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1400" dirty="0">
                <a:solidFill>
                  <a:srgbClr val="000000">
                    <a:lumMod val="50000"/>
                    <a:lumOff val="50000"/>
                  </a:srgb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</p:spTree>
    <p:extLst>
      <p:ext uri="{BB962C8B-B14F-4D97-AF65-F5344CB8AC3E}">
        <p14:creationId xmlns:p14="http://schemas.microsoft.com/office/powerpoint/2010/main" val="359766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hf hdr="0" ftr="0" dt="0"/>
  <p:txStyles>
    <p:titleStyle>
      <a:lvl1pPr marL="0" indent="0" algn="r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Wingdings" pitchFamily="2" charset="2"/>
        <a:buNone/>
        <a:defRPr sz="2400" b="0" baseline="0">
          <a:solidFill>
            <a:srgbClr val="CBEC78"/>
          </a:solidFill>
          <a:latin typeface="Calibri" pitchFamily="34" charset="0"/>
          <a:ea typeface="Open Sans" pitchFamily="34" charset="0"/>
          <a:cs typeface="Calibri" pitchFamily="34" charset="0"/>
        </a:defRPr>
      </a:lvl1pPr>
      <a:lvl2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2pPr>
      <a:lvl3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3pPr>
      <a:lvl4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4pPr>
      <a:lvl5pPr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5pPr>
      <a:lvl6pPr marL="456615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6pPr>
      <a:lvl7pPr marL="913227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7pPr>
      <a:lvl8pPr marL="1369838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8pPr>
      <a:lvl9pPr marL="1826451" algn="r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600">
          <a:solidFill>
            <a:srgbClr val="CCECFF"/>
          </a:solidFill>
          <a:latin typeface="Arial" charset="0"/>
        </a:defRPr>
      </a:lvl9pPr>
    </p:titleStyle>
    <p:bodyStyle>
      <a:lvl1pPr marL="342457" marR="0" indent="-342457" algn="r" defTabSz="913227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Tx/>
        <a:buSzTx/>
        <a:buFontTx/>
        <a:buNone/>
        <a:tabLst/>
        <a:defRPr lang="en-IN" sz="4500" b="0" baseline="0" dirty="0" smtClean="0">
          <a:solidFill>
            <a:schemeClr val="bg1"/>
          </a:solidFill>
          <a:latin typeface="Calibri Light" pitchFamily="34" charset="0"/>
          <a:ea typeface="Open Sans" pitchFamily="34" charset="0"/>
          <a:cs typeface="Calibri" pitchFamily="34" charset="0"/>
        </a:defRPr>
      </a:lvl1pPr>
      <a:lvl2pPr marL="741995" indent="-285386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1532" indent="-22830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8145" indent="-22830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4760" indent="-2283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1374" indent="-2283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7988" indent="-2283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4598" indent="-2283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1213" indent="-2283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1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7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8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51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6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8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9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06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22" tIns="45660" rIns="91322" bIns="45660" numCol="1" rtlCol="0" anchor="t" anchorCtr="0" compatLnSpc="1">
            <a:prstTxWarp prst="textNoShape">
              <a:avLst/>
            </a:prstTxWarp>
          </a:bodyPr>
          <a:lstStyle/>
          <a:p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5" y="4867919"/>
            <a:ext cx="1258440" cy="246100"/>
          </a:xfrm>
          <a:prstGeom prst="rect">
            <a:avLst/>
          </a:prstGeom>
          <a:noFill/>
        </p:spPr>
        <p:txBody>
          <a:bodyPr wrap="none" lIns="91322" tIns="45660" rIns="91322" bIns="45660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0"/>
            <a:ext cx="8229600" cy="648072"/>
          </a:xfrm>
          <a:prstGeom prst="rect">
            <a:avLst/>
          </a:prstGeom>
        </p:spPr>
        <p:txBody>
          <a:bodyPr vert="horz" lIns="91322" tIns="45660" rIns="91322" bIns="4566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65"/>
            <a:ext cx="8229600" cy="3394472"/>
          </a:xfrm>
          <a:prstGeom prst="rect">
            <a:avLst/>
          </a:prstGeom>
        </p:spPr>
        <p:txBody>
          <a:bodyPr vert="horz" lIns="91322" tIns="45660" rIns="91322" bIns="456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297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8" y="4894055"/>
            <a:ext cx="360040" cy="193725"/>
          </a:xfrm>
          <a:prstGeom prst="rect">
            <a:avLst/>
          </a:prstGeom>
        </p:spPr>
        <p:txBody>
          <a:bodyPr lIns="91322" tIns="45660" rIns="91322" bIns="45660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243"/>
            <a:ext cx="2578613" cy="19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0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</p:sldLayoutIdLst>
  <p:hf hdr="0" dt="0"/>
  <p:txStyles>
    <p:titleStyle>
      <a:lvl1pPr algn="l" defTabSz="913227" rtl="0" eaLnBrk="1" latinLnBrk="0" hangingPunct="1">
        <a:spcBef>
          <a:spcPct val="0"/>
        </a:spcBef>
        <a:buNone/>
        <a:defRPr sz="28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2457" indent="-342457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5386" indent="-285386" algn="l" defTabSz="91322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2226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8583" indent="-228306" algn="l" defTabSz="808583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74945" indent="-228306" algn="l" defTabSz="91322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1374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798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4598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213" indent="-228306" algn="l" defTabSz="91322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61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227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838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451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065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968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292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2906" algn="l" defTabSz="9132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" y="4765458"/>
            <a:ext cx="9144000" cy="378042"/>
          </a:xfrm>
          <a:prstGeom prst="rect">
            <a:avLst/>
          </a:prstGeom>
          <a:solidFill>
            <a:srgbClr val="0065A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840" tIns="45419" rIns="90840" bIns="45419" numCol="1" rtlCol="0" anchor="t" anchorCtr="0" compatLnSpc="1">
            <a:prstTxWarp prst="textNoShape">
              <a:avLst/>
            </a:prstTxWarp>
          </a:bodyPr>
          <a:lstStyle/>
          <a:p>
            <a:pPr defTabSz="908397"/>
            <a:endParaRPr lang="en-IN" dirty="0">
              <a:solidFill>
                <a:srgbClr val="0065A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80319" y="4868112"/>
            <a:ext cx="1257466" cy="245613"/>
          </a:xfrm>
          <a:prstGeom prst="rect">
            <a:avLst/>
          </a:prstGeom>
          <a:noFill/>
        </p:spPr>
        <p:txBody>
          <a:bodyPr wrap="none" lIns="90840" tIns="45419" rIns="90840" bIns="45419" rtlCol="0">
            <a:spAutoFit/>
          </a:bodyPr>
          <a:lstStyle/>
          <a:p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Calibri" pitchFamily="34" charset="0"/>
                <a:cs typeface="Calibri" pitchFamily="34" charset="0"/>
              </a:rPr>
              <a:t>www.infocepts.com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638991" y="4924658"/>
            <a:ext cx="0" cy="923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1481"/>
            <a:ext cx="8229600" cy="648072"/>
          </a:xfrm>
          <a:prstGeom prst="rect">
            <a:avLst/>
          </a:prstGeom>
        </p:spPr>
        <p:txBody>
          <a:bodyPr vert="horz" lIns="90840" tIns="45419" rIns="90840" bIns="45419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89562"/>
            <a:ext cx="8229600" cy="3394472"/>
          </a:xfrm>
          <a:prstGeom prst="rect">
            <a:avLst/>
          </a:prstGeom>
        </p:spPr>
        <p:txBody>
          <a:bodyPr vert="horz" lIns="90840" tIns="45419" rIns="90840" bIns="454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32112" y="3922360"/>
            <a:ext cx="360040" cy="193724"/>
          </a:xfrm>
          <a:prstGeom prst="rect">
            <a:avLst/>
          </a:prstGeom>
        </p:spPr>
        <p:txBody>
          <a:bodyPr lIns="90840" tIns="45419" rIns="90840" bIns="45419"/>
          <a:lstStyle>
            <a:defPPr>
              <a:defRPr lang="en-I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800" b="0" kern="120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4447" y="4894015"/>
            <a:ext cx="360040" cy="193724"/>
          </a:xfrm>
          <a:prstGeom prst="rect">
            <a:avLst/>
          </a:prstGeom>
        </p:spPr>
        <p:txBody>
          <a:bodyPr lIns="90840" tIns="45419" rIns="90840" bIns="45419"/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&lt;#&gt;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0" y="4855039"/>
            <a:ext cx="2578613" cy="1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5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</p:sldLayoutIdLst>
  <p:hf hdr="0" dt="0"/>
  <p:txStyles>
    <p:titleStyle>
      <a:lvl1pPr algn="l" defTabSz="908397" rtl="0" eaLnBrk="1" latinLnBrk="0" hangingPunct="1">
        <a:spcBef>
          <a:spcPct val="0"/>
        </a:spcBef>
        <a:buNone/>
        <a:defRPr sz="2700" kern="1200">
          <a:solidFill>
            <a:srgbClr val="0065A4"/>
          </a:solidFill>
          <a:latin typeface="+mj-lt"/>
          <a:ea typeface="+mj-ea"/>
          <a:cs typeface="+mj-cs"/>
        </a:defRPr>
      </a:lvl1pPr>
    </p:titleStyle>
    <p:bodyStyle>
      <a:lvl1pPr marL="340650" indent="-340650" algn="l" defTabSz="90839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83875" indent="-283875" algn="l" defTabSz="908397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9362" indent="-227099" algn="l" defTabSz="908397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04311" indent="-227099" algn="l" defTabSz="804311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Wingdings" pitchFamily="2" charset="2"/>
        <a:buChar char="§"/>
        <a:defRPr sz="15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69260" indent="-227099" algn="l" defTabSz="908397" rtl="0" eaLnBrk="1" latinLnBrk="0" hangingPunct="1">
        <a:spcBef>
          <a:spcPct val="20000"/>
        </a:spcBef>
        <a:buClr>
          <a:schemeClr val="bg1">
            <a:lumMod val="50000"/>
          </a:schemeClr>
        </a:buClr>
        <a:buSzPct val="9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498095" indent="-227099" algn="l" defTabSz="90839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52294" indent="-227099" algn="l" defTabSz="90839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06492" indent="-227099" algn="l" defTabSz="90839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60692" indent="-227099" algn="l" defTabSz="90839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8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4198" algn="l" defTabSz="908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8397" algn="l" defTabSz="908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2595" algn="l" defTabSz="908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16797" algn="l" defTabSz="908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0997" algn="l" defTabSz="908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5197" algn="l" defTabSz="908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79394" algn="l" defTabSz="908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33595" algn="l" defTabSz="908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961" y="1912878"/>
            <a:ext cx="4477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lvl="2" indent="-214313">
              <a:buFont typeface="Wingdings" panose="05000000000000000000" pitchFamily="2" charset="2"/>
              <a:buChar char="§"/>
              <a:defRPr/>
            </a:pPr>
            <a:endParaRPr lang="en-US" sz="1100" b="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961" y="662515"/>
            <a:ext cx="29518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defRPr/>
            </a:pPr>
            <a:endParaRPr lang="en-IN" sz="15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536" y="1846976"/>
            <a:ext cx="29518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defRPr/>
            </a:pPr>
            <a:endParaRPr lang="en-IN" sz="15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077" y="900562"/>
            <a:ext cx="4477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1100" dirty="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26115" y="829402"/>
            <a:ext cx="3477548" cy="2311316"/>
            <a:chOff x="5110910" y="691318"/>
            <a:chExt cx="3477548" cy="2311316"/>
          </a:xfrm>
        </p:grpSpPr>
        <p:sp>
          <p:nvSpPr>
            <p:cNvPr id="5" name="Rectangle 4"/>
            <p:cNvSpPr/>
            <p:nvPr/>
          </p:nvSpPr>
          <p:spPr>
            <a:xfrm>
              <a:off x="5110910" y="691318"/>
              <a:ext cx="3477548" cy="231131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47120" y="1141549"/>
              <a:ext cx="305882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defRPr/>
              </a:pPr>
              <a:r>
                <a:rPr lang="en-US" sz="1100" b="0" dirty="0" smtClean="0">
                  <a:solidFill>
                    <a:prstClr val="white"/>
                  </a:solidFill>
                  <a:latin typeface="+mn-lt"/>
                </a:rPr>
                <a:t>Completely automated and modular codes that can be replicated with proper visualization saving a lot of time and effort</a:t>
              </a:r>
              <a:endParaRPr lang="en-US" sz="1100" b="0" dirty="0" smtClean="0">
                <a:solidFill>
                  <a:prstClr val="white"/>
                </a:solidFill>
                <a:latin typeface="+mn-lt"/>
              </a:endParaRPr>
            </a:p>
            <a:p>
              <a:pPr marL="0" lvl="2">
                <a:defRPr/>
              </a:pPr>
              <a:endParaRPr lang="en-US" sz="1100" dirty="0">
                <a:solidFill>
                  <a:prstClr val="white"/>
                </a:solidFill>
              </a:endParaRPr>
            </a:p>
            <a:p>
              <a:pPr marL="214313" lvl="2" indent="-214313">
                <a:buFont typeface="Arial" panose="020B0604020202020204" pitchFamily="34" charset="0"/>
                <a:buChar char="•"/>
                <a:defRPr/>
              </a:pPr>
              <a:endParaRPr 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47120" y="829402"/>
              <a:ext cx="10215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b="1" dirty="0">
                  <a:solidFill>
                    <a:prstClr val="white">
                      <a:lumMod val="95000"/>
                    </a:prstClr>
                  </a:solidFill>
                  <a:latin typeface="+mn-lt"/>
                </a:rPr>
                <a:t>Benefits </a:t>
              </a:r>
              <a:r>
                <a:rPr lang="en-US" sz="1600" dirty="0">
                  <a:solidFill>
                    <a:prstClr val="white">
                      <a:lumMod val="95000"/>
                    </a:prstClr>
                  </a:solidFill>
                  <a:latin typeface="+mn-lt"/>
                </a:rPr>
                <a:t> </a:t>
              </a:r>
              <a:r>
                <a:rPr lang="en-IN" sz="1600" dirty="0">
                  <a:solidFill>
                    <a:prstClr val="white">
                      <a:lumMod val="95000"/>
                    </a:prstClr>
                  </a:solidFill>
                  <a:latin typeface="+mn-lt"/>
                </a:rPr>
                <a:t>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47120" y="2199650"/>
              <a:ext cx="30428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lvl="2" indent="-214313">
                <a:buFont typeface="Arial" panose="020B0604020202020204" pitchFamily="34" charset="0"/>
                <a:buChar char="•"/>
                <a:defRPr/>
              </a:pPr>
              <a:r>
                <a:rPr lang="en-IN" sz="1100" b="0" dirty="0" smtClean="0">
                  <a:solidFill>
                    <a:prstClr val="white"/>
                  </a:solidFill>
                  <a:latin typeface="+mn-lt"/>
                </a:rPr>
                <a:t>R</a:t>
              </a:r>
              <a:endParaRPr lang="en-IN" sz="1100" b="0" dirty="0">
                <a:solidFill>
                  <a:prstClr val="white"/>
                </a:solidFill>
                <a:latin typeface="+mn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247120" y="1852923"/>
              <a:ext cx="16673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2">
                <a:defRPr/>
              </a:pPr>
              <a:r>
                <a:rPr lang="en-US" sz="1600" b="1" dirty="0">
                  <a:solidFill>
                    <a:prstClr val="white">
                      <a:lumMod val="95000"/>
                    </a:prstClr>
                  </a:solidFill>
                  <a:latin typeface="+mn-lt"/>
                </a:rPr>
                <a:t>Technology Used 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247120" y="1118432"/>
              <a:ext cx="29688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247120" y="2824387"/>
              <a:ext cx="29688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ea typeface="Open Sans" panose="020B0606030504020204" pitchFamily="34" charset="0"/>
                <a:cs typeface="Open Sans" panose="020B0606030504020204" pitchFamily="34" charset="0"/>
              </a:rPr>
              <a:t>Network Intrusion - Technical Case Study</a:t>
            </a:r>
            <a:endParaRPr lang="en-US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4961" y="824097"/>
            <a:ext cx="4495878" cy="3854208"/>
          </a:xfrm>
        </p:spPr>
        <p:txBody>
          <a:bodyPr>
            <a:normAutofit fontScale="92500" lnSpcReduction="20000"/>
          </a:bodyPr>
          <a:lstStyle/>
          <a:p>
            <a:pPr marL="0" lvl="2" indent="0" defTabSz="914400">
              <a:spcBef>
                <a:spcPct val="0"/>
              </a:spcBef>
              <a:buClrTx/>
              <a:buNone/>
              <a:defRPr/>
            </a:pPr>
            <a:r>
              <a:rPr lang="en-IN" sz="1500" b="1" kern="1200" dirty="0">
                <a:solidFill>
                  <a:srgbClr val="0070C0"/>
                </a:solidFill>
              </a:rPr>
              <a:t>Business </a:t>
            </a:r>
            <a:r>
              <a:rPr lang="en-IN" sz="1500" b="1" kern="1200" dirty="0" smtClean="0">
                <a:solidFill>
                  <a:srgbClr val="0070C0"/>
                </a:solidFill>
              </a:rPr>
              <a:t>Problem</a:t>
            </a:r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dataset </a:t>
            </a:r>
            <a:r>
              <a:rPr lang="en-US" dirty="0" smtClean="0"/>
              <a:t>consisting </a:t>
            </a:r>
            <a:r>
              <a:rPr lang="en-US" dirty="0"/>
              <a:t>of a wide variety of intrusions simulated in a military network </a:t>
            </a:r>
            <a:r>
              <a:rPr lang="en-US" dirty="0" smtClean="0"/>
              <a:t>environment is to be audited. </a:t>
            </a:r>
            <a:r>
              <a:rPr lang="en-US" dirty="0"/>
              <a:t>A connection </a:t>
            </a:r>
            <a:r>
              <a:rPr lang="en-US" dirty="0" smtClean="0"/>
              <a:t>is established as </a:t>
            </a:r>
            <a:r>
              <a:rPr lang="en-US" dirty="0"/>
              <a:t>a sequence of TCP packets starting and ending at some time duration between which data flows to and from a source IP address to a target IP address under some well-defined protocol. Also, each connection is labelled as either normal or as an attack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Problem </a:t>
            </a:r>
            <a:r>
              <a:rPr lang="en-US" b="1" dirty="0"/>
              <a:t>statement</a:t>
            </a:r>
            <a:r>
              <a:rPr lang="en-US" dirty="0"/>
              <a:t> – To identify if the new connection setup is normal or </a:t>
            </a:r>
            <a:r>
              <a:rPr lang="en-US" dirty="0" smtClean="0"/>
              <a:t>anomalous using Decision Trees and Random Forest</a:t>
            </a:r>
          </a:p>
          <a:p>
            <a:pPr marL="0" indent="0">
              <a:buNone/>
            </a:pPr>
            <a:endParaRPr lang="en-US" sz="1100" b="1" kern="1200" spc="0" dirty="0" smtClean="0">
              <a:solidFill>
                <a:prstClr val="black"/>
              </a:solidFill>
              <a:latin typeface="Arial" charset="0"/>
            </a:endParaRPr>
          </a:p>
          <a:p>
            <a:pPr marL="0" lvl="0" indent="0" defTabSz="914400">
              <a:spcBef>
                <a:spcPct val="0"/>
              </a:spcBef>
              <a:buNone/>
              <a:defRPr/>
            </a:pPr>
            <a:r>
              <a:rPr lang="en-IN" sz="1500" b="1" kern="1200" spc="0" dirty="0" smtClean="0">
                <a:solidFill>
                  <a:srgbClr val="0070C0"/>
                </a:solidFill>
              </a:rPr>
              <a:t>Technical Solution</a:t>
            </a:r>
            <a:endParaRPr lang="en-IN" sz="1500" b="1" kern="1200" spc="0" dirty="0" smtClean="0">
              <a:solidFill>
                <a:srgbClr val="0070C0"/>
              </a:solidFill>
            </a:endParaRPr>
          </a:p>
          <a:p>
            <a:pPr marL="214313" lvl="2" indent="-214313" defTabSz="914400">
              <a:spcBef>
                <a:spcPct val="0"/>
              </a:spcBef>
              <a:buClrTx/>
              <a:buFont typeface="Wingdings" panose="05000000000000000000" pitchFamily="2" charset="2"/>
              <a:buChar char="§"/>
              <a:defRPr/>
            </a:pPr>
            <a:r>
              <a:rPr lang="en-US" sz="1100" kern="1200" dirty="0" smtClean="0">
                <a:solidFill>
                  <a:prstClr val="black"/>
                </a:solidFill>
              </a:rPr>
              <a:t>A modular code is written with sections of Exploratory Data Analysis, Feature Engineering and model Building</a:t>
            </a:r>
          </a:p>
          <a:p>
            <a:pPr marL="214313" lvl="2" indent="-214313" defTabSz="914400">
              <a:spcBef>
                <a:spcPct val="0"/>
              </a:spcBef>
              <a:buClrTx/>
              <a:buFont typeface="Wingdings" panose="05000000000000000000" pitchFamily="2" charset="2"/>
              <a:buChar char="§"/>
              <a:defRPr/>
            </a:pPr>
            <a:endParaRPr lang="en-US" sz="1100" kern="1200" dirty="0" smtClean="0">
              <a:solidFill>
                <a:prstClr val="black"/>
              </a:solidFill>
            </a:endParaRPr>
          </a:p>
          <a:p>
            <a:pPr marL="214313" lvl="2" indent="-214313" defTabSz="914400">
              <a:spcBef>
                <a:spcPct val="0"/>
              </a:spcBef>
              <a:buClrTx/>
              <a:buFont typeface="Wingdings" panose="05000000000000000000" pitchFamily="2" charset="2"/>
              <a:buChar char="§"/>
              <a:defRPr/>
            </a:pPr>
            <a:r>
              <a:rPr lang="en-US" sz="1100" kern="1200" dirty="0" smtClean="0">
                <a:solidFill>
                  <a:prstClr val="black"/>
                </a:solidFill>
              </a:rPr>
              <a:t>For EDA section completely automated codes are written for both Numeric and Categorical Variables dealing with NA, missing and Outlier treatment</a:t>
            </a:r>
          </a:p>
          <a:p>
            <a:pPr marL="214313" lvl="2" indent="-214313" defTabSz="914400">
              <a:spcBef>
                <a:spcPct val="0"/>
              </a:spcBef>
              <a:buClrTx/>
              <a:buFont typeface="Wingdings" panose="05000000000000000000" pitchFamily="2" charset="2"/>
              <a:buChar char="§"/>
              <a:defRPr/>
            </a:pPr>
            <a:endParaRPr lang="en-US" sz="1100" kern="1200" dirty="0" smtClean="0">
              <a:solidFill>
                <a:prstClr val="black"/>
              </a:solidFill>
            </a:endParaRPr>
          </a:p>
          <a:p>
            <a:pPr marL="214313" lvl="2" indent="-214313" defTabSz="914400">
              <a:spcBef>
                <a:spcPct val="0"/>
              </a:spcBef>
              <a:buClrTx/>
              <a:buFont typeface="Wingdings" panose="05000000000000000000" pitchFamily="2" charset="2"/>
              <a:buChar char="§"/>
              <a:defRPr/>
            </a:pPr>
            <a:r>
              <a:rPr lang="en-US" sz="1100" kern="1200" dirty="0" smtClean="0">
                <a:solidFill>
                  <a:prstClr val="black"/>
                </a:solidFill>
              </a:rPr>
              <a:t>Different combinations of methods are tried for feature selection process and its found that fitter method provides better accuracy</a:t>
            </a:r>
          </a:p>
          <a:p>
            <a:pPr marL="214313" lvl="2" indent="-214313" defTabSz="914400">
              <a:spcBef>
                <a:spcPct val="0"/>
              </a:spcBef>
              <a:buClrTx/>
              <a:buFont typeface="Wingdings" panose="05000000000000000000" pitchFamily="2" charset="2"/>
              <a:buChar char="§"/>
              <a:defRPr/>
            </a:pPr>
            <a:endParaRPr lang="en-US" sz="1100" kern="1200" dirty="0" smtClean="0">
              <a:solidFill>
                <a:prstClr val="black"/>
              </a:solidFill>
            </a:endParaRPr>
          </a:p>
          <a:p>
            <a:pPr marL="214313" lvl="2" indent="-214313" defTabSz="914400">
              <a:spcBef>
                <a:spcPct val="0"/>
              </a:spcBef>
              <a:buClrTx/>
              <a:buFont typeface="Wingdings" panose="05000000000000000000" pitchFamily="2" charset="2"/>
              <a:buChar char="§"/>
              <a:defRPr/>
            </a:pPr>
            <a:r>
              <a:rPr lang="en-US" sz="1100" kern="1200" dirty="0" smtClean="0">
                <a:solidFill>
                  <a:prstClr val="black"/>
                </a:solidFill>
              </a:rPr>
              <a:t>For model building section a lot of model enhancement techniques like parameter selection, hyper parameter tuning is performed with proper visualization</a:t>
            </a:r>
          </a:p>
          <a:p>
            <a:pPr marL="214313" lvl="2" indent="-214313" defTabSz="914400">
              <a:spcBef>
                <a:spcPct val="0"/>
              </a:spcBef>
              <a:buClrTx/>
              <a:buFont typeface="Wingdings" panose="05000000000000000000" pitchFamily="2" charset="2"/>
              <a:buChar char="§"/>
              <a:defRPr/>
            </a:pPr>
            <a:endParaRPr lang="en-US" sz="1100" kern="1200" dirty="0" smtClean="0">
              <a:solidFill>
                <a:prstClr val="black"/>
              </a:solidFill>
            </a:endParaRPr>
          </a:p>
          <a:p>
            <a:pPr marL="214313" lvl="2" indent="-214313" defTabSz="914400">
              <a:spcBef>
                <a:spcPct val="0"/>
              </a:spcBef>
              <a:buClrTx/>
              <a:buFont typeface="Wingdings" panose="05000000000000000000" pitchFamily="2" charset="2"/>
              <a:buChar char="§"/>
              <a:defRPr/>
            </a:pPr>
            <a:r>
              <a:rPr lang="en-US" sz="1100" kern="1200" dirty="0" smtClean="0">
                <a:solidFill>
                  <a:prstClr val="black"/>
                </a:solidFill>
              </a:rPr>
              <a:t>Best model found </a:t>
            </a:r>
            <a:r>
              <a:rPr lang="en-US" sz="1100" kern="1200" dirty="0" smtClean="0">
                <a:solidFill>
                  <a:prstClr val="black"/>
                </a:solidFill>
              </a:rPr>
              <a:t>has accuracy of 80.2% and is pre pruned decision tree with max number of levels selected for split are 8 and minimum number of observations per node are 100 using p values and co relation method for feature selection</a:t>
            </a:r>
            <a:endParaRPr lang="en-US" sz="1100" kern="1200" dirty="0" smtClean="0">
              <a:solidFill>
                <a:prstClr val="black"/>
              </a:solidFill>
            </a:endParaRPr>
          </a:p>
          <a:p>
            <a:pPr marL="0" lvl="0" indent="0" defTabSz="914400">
              <a:spcBef>
                <a:spcPct val="0"/>
              </a:spcBef>
              <a:buNone/>
              <a:defRPr/>
            </a:pPr>
            <a:endParaRPr lang="en-IN" b="1" kern="1200" spc="0" dirty="0" smtClean="0">
              <a:solidFill>
                <a:srgbClr val="0070C0"/>
              </a:solidFill>
            </a:endParaRPr>
          </a:p>
          <a:p>
            <a:pPr marL="0" lvl="0" indent="0" defTabSz="914400">
              <a:spcBef>
                <a:spcPct val="0"/>
              </a:spcBef>
              <a:buNone/>
              <a:defRPr/>
            </a:pPr>
            <a:endParaRPr lang="en-US" sz="1100" b="1" kern="1200" spc="0" dirty="0" smtClean="0">
              <a:solidFill>
                <a:prstClr val="black"/>
              </a:solidFill>
              <a:latin typeface="Arial" charset="0"/>
            </a:endParaRPr>
          </a:p>
          <a:p>
            <a:pPr marL="0" lvl="2" indent="0" defTabSz="914400">
              <a:spcBef>
                <a:spcPct val="0"/>
              </a:spcBef>
              <a:buClrTx/>
              <a:buNone/>
              <a:defRPr/>
            </a:pPr>
            <a:endParaRPr lang="en-IN" sz="1500" b="1" kern="1200" dirty="0" smtClean="0">
              <a:solidFill>
                <a:srgbClr val="0070C0"/>
              </a:solidFill>
            </a:endParaRPr>
          </a:p>
          <a:p>
            <a:endParaRPr lang="en-IN" dirty="0"/>
          </a:p>
        </p:txBody>
      </p:sp>
      <p:pic>
        <p:nvPicPr>
          <p:cNvPr id="25" name="Picture 2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47" y="2668583"/>
            <a:ext cx="3096344" cy="17012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628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y.GcqQ5m0atbWgC1Pg67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y.GcqQ5m0atbWgC1Pg67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y.GcqQ5m0atbWgC1Pg67w"/>
</p:tagLst>
</file>

<file path=ppt/theme/theme1.xml><?xml version="1.0" encoding="utf-8"?>
<a:theme xmlns:a="http://schemas.openxmlformats.org/drawingml/2006/main" name="Infocepts Generic template_final">
  <a:themeElements>
    <a:clrScheme name="InfoCepts Colors">
      <a:dk1>
        <a:srgbClr val="262626"/>
      </a:dk1>
      <a:lt1>
        <a:sysClr val="window" lastClr="FFFFFF"/>
      </a:lt1>
      <a:dk2>
        <a:srgbClr val="1F497D"/>
      </a:dk2>
      <a:lt2>
        <a:srgbClr val="F2F2F2"/>
      </a:lt2>
      <a:accent1>
        <a:srgbClr val="0065A4"/>
      </a:accent1>
      <a:accent2>
        <a:srgbClr val="84153E"/>
      </a:accent2>
      <a:accent3>
        <a:srgbClr val="83A343"/>
      </a:accent3>
      <a:accent4>
        <a:srgbClr val="784894"/>
      </a:accent4>
      <a:accent5>
        <a:srgbClr val="31859B"/>
      </a:accent5>
      <a:accent6>
        <a:srgbClr val="C85014"/>
      </a:accent6>
      <a:hlink>
        <a:srgbClr val="00B0F0"/>
      </a:hlink>
      <a:folHlink>
        <a:srgbClr val="B595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4_InfoCepts-General-Presentation-Template">
  <a:themeElements>
    <a:clrScheme name="InfoCepts-General-Presentation-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nfoCepts-General-Presentation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nfoCepts-General-Presentation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2_Infocepts Generic template_final">
  <a:themeElements>
    <a:clrScheme name="InfoCepts Colors">
      <a:dk1>
        <a:srgbClr val="262626"/>
      </a:dk1>
      <a:lt1>
        <a:sysClr val="window" lastClr="FFFFFF"/>
      </a:lt1>
      <a:dk2>
        <a:srgbClr val="1F497D"/>
      </a:dk2>
      <a:lt2>
        <a:srgbClr val="F2F2F2"/>
      </a:lt2>
      <a:accent1>
        <a:srgbClr val="0065A4"/>
      </a:accent1>
      <a:accent2>
        <a:srgbClr val="84153E"/>
      </a:accent2>
      <a:accent3>
        <a:srgbClr val="83A343"/>
      </a:accent3>
      <a:accent4>
        <a:srgbClr val="784894"/>
      </a:accent4>
      <a:accent5>
        <a:srgbClr val="31859B"/>
      </a:accent5>
      <a:accent6>
        <a:srgbClr val="C85014"/>
      </a:accent6>
      <a:hlink>
        <a:srgbClr val="00B0F0"/>
      </a:hlink>
      <a:folHlink>
        <a:srgbClr val="B595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2_Custom Design">
  <a:themeElements>
    <a:clrScheme name="InfoCepts Colors">
      <a:dk1>
        <a:srgbClr val="262626"/>
      </a:dk1>
      <a:lt1>
        <a:sysClr val="window" lastClr="FFFFFF"/>
      </a:lt1>
      <a:dk2>
        <a:srgbClr val="1F497D"/>
      </a:dk2>
      <a:lt2>
        <a:srgbClr val="F2F2F2"/>
      </a:lt2>
      <a:accent1>
        <a:srgbClr val="0065A4"/>
      </a:accent1>
      <a:accent2>
        <a:srgbClr val="84153E"/>
      </a:accent2>
      <a:accent3>
        <a:srgbClr val="83A343"/>
      </a:accent3>
      <a:accent4>
        <a:srgbClr val="784894"/>
      </a:accent4>
      <a:accent5>
        <a:srgbClr val="31859B"/>
      </a:accent5>
      <a:accent6>
        <a:srgbClr val="C85014"/>
      </a:accent6>
      <a:hlink>
        <a:srgbClr val="00B0F0"/>
      </a:hlink>
      <a:folHlink>
        <a:srgbClr val="B595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5_InfoCepts-General-Presentation-Template">
  <a:themeElements>
    <a:clrScheme name="InfoCepts-General-Presentation-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nfoCepts-General-Presentation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nfoCepts-General-Presentation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20_Custom Design">
  <a:themeElements>
    <a:clrScheme name="InfoCepts Colors">
      <a:dk1>
        <a:srgbClr val="262626"/>
      </a:dk1>
      <a:lt1>
        <a:sysClr val="window" lastClr="FFFFFF"/>
      </a:lt1>
      <a:dk2>
        <a:srgbClr val="1F497D"/>
      </a:dk2>
      <a:lt2>
        <a:srgbClr val="F2F2F2"/>
      </a:lt2>
      <a:accent1>
        <a:srgbClr val="0065A4"/>
      </a:accent1>
      <a:accent2>
        <a:srgbClr val="84153E"/>
      </a:accent2>
      <a:accent3>
        <a:srgbClr val="83A343"/>
      </a:accent3>
      <a:accent4>
        <a:srgbClr val="784894"/>
      </a:accent4>
      <a:accent5>
        <a:srgbClr val="31859B"/>
      </a:accent5>
      <a:accent6>
        <a:srgbClr val="C85014"/>
      </a:accent6>
      <a:hlink>
        <a:srgbClr val="00B0F0"/>
      </a:hlink>
      <a:folHlink>
        <a:srgbClr val="B595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2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2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37_Custom Design">
  <a:themeElements>
    <a:clrScheme name="InfoCepts Colors">
      <a:dk1>
        <a:srgbClr val="262626"/>
      </a:dk1>
      <a:lt1>
        <a:sysClr val="window" lastClr="FFFFFF"/>
      </a:lt1>
      <a:dk2>
        <a:srgbClr val="1F497D"/>
      </a:dk2>
      <a:lt2>
        <a:srgbClr val="F2F2F2"/>
      </a:lt2>
      <a:accent1>
        <a:srgbClr val="0065A4"/>
      </a:accent1>
      <a:accent2>
        <a:srgbClr val="84153E"/>
      </a:accent2>
      <a:accent3>
        <a:srgbClr val="83A343"/>
      </a:accent3>
      <a:accent4>
        <a:srgbClr val="784894"/>
      </a:accent4>
      <a:accent5>
        <a:srgbClr val="31859B"/>
      </a:accent5>
      <a:accent6>
        <a:srgbClr val="C85014"/>
      </a:accent6>
      <a:hlink>
        <a:srgbClr val="00B0F0"/>
      </a:hlink>
      <a:folHlink>
        <a:srgbClr val="B595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42_Custom Desig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4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4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5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3_Infocepts Generic template_final_16x9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8.xml><?xml version="1.0" encoding="utf-8"?>
<a:theme xmlns:a="http://schemas.openxmlformats.org/drawingml/2006/main" name="5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InfoCepts-General-Presentation-Template">
  <a:themeElements>
    <a:clrScheme name="InfoCepts-General-Presentation-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nfoCepts-General-Presentation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nfoCepts-General-Presentation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5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6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5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2_LSHC - Bayer Clinical Trials App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2D05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5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5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6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3_Office Theme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8.xml><?xml version="1.0" encoding="utf-8"?>
<a:theme xmlns:a="http://schemas.openxmlformats.org/drawingml/2006/main" name="6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6_Office Theme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Infocepts Generic template_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6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6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6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5_Infocepts Generic template_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2_Infocepts Generic template_final_16x9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45.xml><?xml version="1.0" encoding="utf-8"?>
<a:theme xmlns:a="http://schemas.openxmlformats.org/drawingml/2006/main" name="13_Infocepts Generic template_final_16x9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46.xml><?xml version="1.0" encoding="utf-8"?>
<a:theme xmlns:a="http://schemas.openxmlformats.org/drawingml/2006/main" name="1_Infocepts Generic template_final_16x9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47.xml><?xml version="1.0" encoding="utf-8"?>
<a:theme xmlns:a="http://schemas.openxmlformats.org/drawingml/2006/main" name="14_Infocepts Generic template_final_16x9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48.xml><?xml version="1.0" encoding="utf-8"?>
<a:theme xmlns:a="http://schemas.openxmlformats.org/drawingml/2006/main" name="7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2_Office Theme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4_Infocepts Generic template_final_16x9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51.xml><?xml version="1.0" encoding="utf-8"?>
<a:theme xmlns:a="http://schemas.openxmlformats.org/drawingml/2006/main" name="7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7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6_Infocepts Generic template_final_16x9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54.xml><?xml version="1.0" encoding="utf-8"?>
<a:theme xmlns:a="http://schemas.openxmlformats.org/drawingml/2006/main" name="7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7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4_Office Theme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57.xml><?xml version="1.0" encoding="utf-8"?>
<a:theme xmlns:a="http://schemas.openxmlformats.org/drawingml/2006/main" name="12_Office Theme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58.xml><?xml version="1.0" encoding="utf-8"?>
<a:theme xmlns:a="http://schemas.openxmlformats.org/drawingml/2006/main" name="18_Infocepts Generic template_final_16x9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59.xml><?xml version="1.0" encoding="utf-8"?>
<a:theme xmlns:a="http://schemas.openxmlformats.org/drawingml/2006/main" name="7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6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5_Infocepts Generic template_final_16x9">
  <a:themeElements>
    <a:clrScheme name="i9_Multicolored">
      <a:dk1>
        <a:srgbClr val="57565A"/>
      </a:dk1>
      <a:lt1>
        <a:sysClr val="window" lastClr="FFFFFF"/>
      </a:lt1>
      <a:dk2>
        <a:srgbClr val="21B169"/>
      </a:dk2>
      <a:lt2>
        <a:srgbClr val="CF423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1D6E9B"/>
      </a:accent5>
      <a:accent6>
        <a:srgbClr val="6850B4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62.xml><?xml version="1.0" encoding="utf-8"?>
<a:theme xmlns:a="http://schemas.openxmlformats.org/drawingml/2006/main" name="5_Custom Design">
  <a:themeElements>
    <a:clrScheme name="InfoCepts Colors">
      <a:dk1>
        <a:srgbClr val="262626"/>
      </a:dk1>
      <a:lt1>
        <a:sysClr val="window" lastClr="FFFFFF"/>
      </a:lt1>
      <a:dk2>
        <a:srgbClr val="1F497D"/>
      </a:dk2>
      <a:lt2>
        <a:srgbClr val="F2F2F2"/>
      </a:lt2>
      <a:accent1>
        <a:srgbClr val="0065A4"/>
      </a:accent1>
      <a:accent2>
        <a:srgbClr val="84153E"/>
      </a:accent2>
      <a:accent3>
        <a:srgbClr val="83A343"/>
      </a:accent3>
      <a:accent4>
        <a:srgbClr val="784894"/>
      </a:accent4>
      <a:accent5>
        <a:srgbClr val="31859B"/>
      </a:accent5>
      <a:accent6>
        <a:srgbClr val="C85014"/>
      </a:accent6>
      <a:hlink>
        <a:srgbClr val="00B0F0"/>
      </a:hlink>
      <a:folHlink>
        <a:srgbClr val="B595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10_Custom Design">
  <a:themeElements>
    <a:clrScheme name="InfoCepts Colors">
      <a:dk1>
        <a:srgbClr val="262626"/>
      </a:dk1>
      <a:lt1>
        <a:sysClr val="window" lastClr="FFFFFF"/>
      </a:lt1>
      <a:dk2>
        <a:srgbClr val="1F497D"/>
      </a:dk2>
      <a:lt2>
        <a:srgbClr val="F2F2F2"/>
      </a:lt2>
      <a:accent1>
        <a:srgbClr val="0065A4"/>
      </a:accent1>
      <a:accent2>
        <a:srgbClr val="84153E"/>
      </a:accent2>
      <a:accent3>
        <a:srgbClr val="83A343"/>
      </a:accent3>
      <a:accent4>
        <a:srgbClr val="784894"/>
      </a:accent4>
      <a:accent5>
        <a:srgbClr val="31859B"/>
      </a:accent5>
      <a:accent6>
        <a:srgbClr val="C85014"/>
      </a:accent6>
      <a:hlink>
        <a:srgbClr val="00B0F0"/>
      </a:hlink>
      <a:folHlink>
        <a:srgbClr val="B595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1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1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InfoCepts-General-Presentation-Template">
  <a:themeElements>
    <a:clrScheme name="InfoCepts-General-Presentation-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nfoCepts-General-Presentation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I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nfoCepts-General-Presentation-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foCepts-General-Presentation-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foCepts-General-Presentation-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Usecase xmlns="9ad739fe-b710-46db-8bed-c8a994a1283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CD96B4387F844BA1FC3BD3149E1998" ma:contentTypeVersion="9" ma:contentTypeDescription="Create a new document." ma:contentTypeScope="" ma:versionID="c45aa8383886e3ab6356e3b321b92b70">
  <xsd:schema xmlns:xsd="http://www.w3.org/2001/XMLSchema" xmlns:xs="http://www.w3.org/2001/XMLSchema" xmlns:p="http://schemas.microsoft.com/office/2006/metadata/properties" xmlns:ns2="9ad739fe-b710-46db-8bed-c8a994a1283e" targetNamespace="http://schemas.microsoft.com/office/2006/metadata/properties" ma:root="true" ma:fieldsID="39a02c00286dc5f96626aa901328c7b0" ns2:_="">
    <xsd:import namespace="9ad739fe-b710-46db-8bed-c8a994a128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Usecase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d739fe-b710-46db-8bed-c8a994a128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Usecase" ma:index="10" nillable="true" ma:displayName="Usecase" ma:format="Dropdown" ma:internalName="Usecase">
      <xsd:simpleType>
        <xsd:restriction base="dms:Note">
          <xsd:maxLength value="255"/>
        </xsd:restriction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5948A4-74A1-4728-954A-6111B0B01B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01DAC7-DCED-4BAE-9D06-6B6AF2976A1C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9ad739fe-b710-46db-8bed-c8a994a1283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02B579D-2798-4C69-9896-A6B79E53FA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d739fe-b710-46db-8bed-c8a994a128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Infocepts Generic template_final</Template>
  <TotalTime>50861</TotalTime>
  <Words>247</Words>
  <Application>Microsoft Office PowerPoint</Application>
  <PresentationFormat>On-screen Show (16:9)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67</vt:i4>
      </vt:variant>
      <vt:variant>
        <vt:lpstr>Slide Titles</vt:lpstr>
      </vt:variant>
      <vt:variant>
        <vt:i4>1</vt:i4>
      </vt:variant>
    </vt:vector>
  </HeadingPairs>
  <TitlesOfParts>
    <vt:vector size="80" baseType="lpstr">
      <vt:lpstr>SimSun</vt:lpstr>
      <vt:lpstr>Arial</vt:lpstr>
      <vt:lpstr>Bebas Neue</vt:lpstr>
      <vt:lpstr>Calibri</vt:lpstr>
      <vt:lpstr>Calibri Light</vt:lpstr>
      <vt:lpstr>Courier New</vt:lpstr>
      <vt:lpstr>Helvetica</vt:lpstr>
      <vt:lpstr>Open Sans</vt:lpstr>
      <vt:lpstr>Open Sans Light</vt:lpstr>
      <vt:lpstr>Source Sans Pro</vt:lpstr>
      <vt:lpstr>Tw Cen MT</vt:lpstr>
      <vt:lpstr>Wingdings</vt:lpstr>
      <vt:lpstr>Infocepts Generic template_final</vt:lpstr>
      <vt:lpstr>1_Custom Design</vt:lpstr>
      <vt:lpstr>2_InfoCepts-General-Presentation-Template</vt:lpstr>
      <vt:lpstr>1_Infocepts Generic template_final</vt:lpstr>
      <vt:lpstr>2_Custom Design</vt:lpstr>
      <vt:lpstr>11_Custom Design</vt:lpstr>
      <vt:lpstr>3_InfoCepts-General-Presentation-Template</vt:lpstr>
      <vt:lpstr>3_Custom Design</vt:lpstr>
      <vt:lpstr>6_Custom Design</vt:lpstr>
      <vt:lpstr>7_Custom Design</vt:lpstr>
      <vt:lpstr>8_Custom Design</vt:lpstr>
      <vt:lpstr>9_Custom Design</vt:lpstr>
      <vt:lpstr>4_InfoCepts-General-Presentation-Template</vt:lpstr>
      <vt:lpstr>2_Infocepts Generic template_final</vt:lpstr>
      <vt:lpstr>12_Custom Design</vt:lpstr>
      <vt:lpstr>5_InfoCepts-General-Presentation-Template</vt:lpstr>
      <vt:lpstr>16_Custom Design</vt:lpstr>
      <vt:lpstr>20_Custom Design</vt:lpstr>
      <vt:lpstr>28_Custom Design</vt:lpstr>
      <vt:lpstr>29_Custom Design</vt:lpstr>
      <vt:lpstr>Custom Design</vt:lpstr>
      <vt:lpstr>37_Custom Design</vt:lpstr>
      <vt:lpstr>42_Custom Design</vt:lpstr>
      <vt:lpstr>43_Custom Design</vt:lpstr>
      <vt:lpstr>44_Custom Design</vt:lpstr>
      <vt:lpstr>53_Custom Design</vt:lpstr>
      <vt:lpstr>3_Infocepts Generic template_final_16x9</vt:lpstr>
      <vt:lpstr>54_Custom Design</vt:lpstr>
      <vt:lpstr>1_Office Theme</vt:lpstr>
      <vt:lpstr>56_Custom Design</vt:lpstr>
      <vt:lpstr>65_Custom Design</vt:lpstr>
      <vt:lpstr>57_Custom Design</vt:lpstr>
      <vt:lpstr>2_LSHC - Bayer Clinical Trials App</vt:lpstr>
      <vt:lpstr>58_Custom Design</vt:lpstr>
      <vt:lpstr>59_Custom Design</vt:lpstr>
      <vt:lpstr>60_Custom Design</vt:lpstr>
      <vt:lpstr>3_Office Theme</vt:lpstr>
      <vt:lpstr>61_Custom Design</vt:lpstr>
      <vt:lpstr>6_Office Theme</vt:lpstr>
      <vt:lpstr>63_Custom Design</vt:lpstr>
      <vt:lpstr>64_Custom Design</vt:lpstr>
      <vt:lpstr>69_Custom Design</vt:lpstr>
      <vt:lpstr>5_Infocepts Generic template_final</vt:lpstr>
      <vt:lpstr>2_Infocepts Generic template_final_16x9</vt:lpstr>
      <vt:lpstr>13_Infocepts Generic template_final_16x9</vt:lpstr>
      <vt:lpstr>1_Infocepts Generic template_final_16x9</vt:lpstr>
      <vt:lpstr>14_Infocepts Generic template_final_16x9</vt:lpstr>
      <vt:lpstr>70_Custom Design</vt:lpstr>
      <vt:lpstr>2_Office Theme</vt:lpstr>
      <vt:lpstr>4_Infocepts Generic template_final_16x9</vt:lpstr>
      <vt:lpstr>71_Custom Design</vt:lpstr>
      <vt:lpstr>72_Custom Design</vt:lpstr>
      <vt:lpstr>6_Infocepts Generic template_final_16x9</vt:lpstr>
      <vt:lpstr>73_Custom Design</vt:lpstr>
      <vt:lpstr>74_Custom Design</vt:lpstr>
      <vt:lpstr>4_Office Theme</vt:lpstr>
      <vt:lpstr>12_Office Theme</vt:lpstr>
      <vt:lpstr>18_Infocepts Generic template_final_16x9</vt:lpstr>
      <vt:lpstr>75_Custom Design</vt:lpstr>
      <vt:lpstr>62_Custom Design</vt:lpstr>
      <vt:lpstr>5_Infocepts Generic template_final_16x9</vt:lpstr>
      <vt:lpstr>5_Custom Design</vt:lpstr>
      <vt:lpstr>5_Office Theme</vt:lpstr>
      <vt:lpstr>10_Custom Design</vt:lpstr>
      <vt:lpstr>13_Custom Design</vt:lpstr>
      <vt:lpstr>14_Custom Design</vt:lpstr>
      <vt:lpstr>15_Custom Design</vt:lpstr>
      <vt:lpstr>Network Intrusion - Technical Case Study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 headline will go here</dc:title>
  <dc:creator>Shantanu Dixit</dc:creator>
  <cp:lastModifiedBy>Apeksha S. Agrawal</cp:lastModifiedBy>
  <cp:revision>1394</cp:revision>
  <dcterms:created xsi:type="dcterms:W3CDTF">2014-05-06T10:33:50Z</dcterms:created>
  <dcterms:modified xsi:type="dcterms:W3CDTF">2019-09-24T11:28:46Z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A</vt:lpwstr>
  </property>
  <property fmtid="{D5CDD505-2E9C-101B-9397-08002B2CF9AE}" pid="3" name="ContentTypeId">
    <vt:lpwstr>0x01010033CD96B4387F844BA1FC3BD3149E1998</vt:lpwstr>
  </property>
</Properties>
</file>